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0" r:id="rId6"/>
    <p:sldId id="259" r:id="rId7"/>
    <p:sldId id="262" r:id="rId8"/>
    <p:sldId id="263" r:id="rId9"/>
    <p:sldId id="261" r:id="rId10"/>
    <p:sldId id="265" r:id="rId11"/>
    <p:sldId id="266" r:id="rId12"/>
    <p:sldId id="269" r:id="rId13"/>
    <p:sldId id="270" r:id="rId14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1" i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4485640" cy="4792980"/>
          </a:xfrm>
          <a:custGeom>
            <a:avLst/>
            <a:gdLst/>
            <a:ahLst/>
            <a:cxnLst/>
            <a:rect l="l" t="t" r="r" b="b"/>
            <a:pathLst>
              <a:path w="4485640" h="4792980">
                <a:moveTo>
                  <a:pt x="1490985" y="4729114"/>
                </a:moveTo>
                <a:lnTo>
                  <a:pt x="0" y="4729114"/>
                </a:lnTo>
                <a:lnTo>
                  <a:pt x="0" y="0"/>
                </a:lnTo>
                <a:lnTo>
                  <a:pt x="4337271" y="0"/>
                </a:lnTo>
                <a:lnTo>
                  <a:pt x="4343168" y="17413"/>
                </a:lnTo>
                <a:lnTo>
                  <a:pt x="4355537" y="68213"/>
                </a:lnTo>
                <a:lnTo>
                  <a:pt x="4367368" y="106313"/>
                </a:lnTo>
                <a:lnTo>
                  <a:pt x="4378658" y="157113"/>
                </a:lnTo>
                <a:lnTo>
                  <a:pt x="4389404" y="207913"/>
                </a:lnTo>
                <a:lnTo>
                  <a:pt x="4399600" y="246013"/>
                </a:lnTo>
                <a:lnTo>
                  <a:pt x="4409244" y="296813"/>
                </a:lnTo>
                <a:lnTo>
                  <a:pt x="4418333" y="334913"/>
                </a:lnTo>
                <a:lnTo>
                  <a:pt x="4426861" y="385713"/>
                </a:lnTo>
                <a:lnTo>
                  <a:pt x="4434827" y="436513"/>
                </a:lnTo>
                <a:lnTo>
                  <a:pt x="4442225" y="474613"/>
                </a:lnTo>
                <a:lnTo>
                  <a:pt x="4449052" y="525413"/>
                </a:lnTo>
                <a:lnTo>
                  <a:pt x="4455306" y="576213"/>
                </a:lnTo>
                <a:lnTo>
                  <a:pt x="4460981" y="614313"/>
                </a:lnTo>
                <a:lnTo>
                  <a:pt x="4466074" y="665113"/>
                </a:lnTo>
                <a:lnTo>
                  <a:pt x="4470582" y="715913"/>
                </a:lnTo>
                <a:lnTo>
                  <a:pt x="4474501" y="754013"/>
                </a:lnTo>
                <a:lnTo>
                  <a:pt x="4477827" y="804813"/>
                </a:lnTo>
                <a:lnTo>
                  <a:pt x="4480557" y="855613"/>
                </a:lnTo>
                <a:lnTo>
                  <a:pt x="4482686" y="906413"/>
                </a:lnTo>
                <a:lnTo>
                  <a:pt x="4484211" y="957213"/>
                </a:lnTo>
                <a:lnTo>
                  <a:pt x="4485130" y="995313"/>
                </a:lnTo>
                <a:lnTo>
                  <a:pt x="4485431" y="1045309"/>
                </a:lnTo>
                <a:lnTo>
                  <a:pt x="4485130" y="1096913"/>
                </a:lnTo>
                <a:lnTo>
                  <a:pt x="4484211" y="1147713"/>
                </a:lnTo>
                <a:lnTo>
                  <a:pt x="4482686" y="1198513"/>
                </a:lnTo>
                <a:lnTo>
                  <a:pt x="4480557" y="1236613"/>
                </a:lnTo>
                <a:lnTo>
                  <a:pt x="4477827" y="1287413"/>
                </a:lnTo>
                <a:lnTo>
                  <a:pt x="4474501" y="1338213"/>
                </a:lnTo>
                <a:lnTo>
                  <a:pt x="4470582" y="1389013"/>
                </a:lnTo>
                <a:lnTo>
                  <a:pt x="4466074" y="1427113"/>
                </a:lnTo>
                <a:lnTo>
                  <a:pt x="4460981" y="1477913"/>
                </a:lnTo>
                <a:lnTo>
                  <a:pt x="4455306" y="1528713"/>
                </a:lnTo>
                <a:lnTo>
                  <a:pt x="4449052" y="1579513"/>
                </a:lnTo>
                <a:lnTo>
                  <a:pt x="4442225" y="1617613"/>
                </a:lnTo>
                <a:lnTo>
                  <a:pt x="4434827" y="1668413"/>
                </a:lnTo>
                <a:lnTo>
                  <a:pt x="4426861" y="1706513"/>
                </a:lnTo>
                <a:lnTo>
                  <a:pt x="4418333" y="1757313"/>
                </a:lnTo>
                <a:lnTo>
                  <a:pt x="4409244" y="1808113"/>
                </a:lnTo>
                <a:lnTo>
                  <a:pt x="4399600" y="1846213"/>
                </a:lnTo>
                <a:lnTo>
                  <a:pt x="4389404" y="1897013"/>
                </a:lnTo>
                <a:lnTo>
                  <a:pt x="4378658" y="1935113"/>
                </a:lnTo>
                <a:lnTo>
                  <a:pt x="4367368" y="1985913"/>
                </a:lnTo>
                <a:lnTo>
                  <a:pt x="4355537" y="2036713"/>
                </a:lnTo>
                <a:lnTo>
                  <a:pt x="4343168" y="2074813"/>
                </a:lnTo>
                <a:lnTo>
                  <a:pt x="4330265" y="2125613"/>
                </a:lnTo>
                <a:lnTo>
                  <a:pt x="4316832" y="2163713"/>
                </a:lnTo>
                <a:lnTo>
                  <a:pt x="4302873" y="2201813"/>
                </a:lnTo>
                <a:lnTo>
                  <a:pt x="4288390" y="2252613"/>
                </a:lnTo>
                <a:lnTo>
                  <a:pt x="4273389" y="2290713"/>
                </a:lnTo>
                <a:lnTo>
                  <a:pt x="4257872" y="2341513"/>
                </a:lnTo>
                <a:lnTo>
                  <a:pt x="4241843" y="2379613"/>
                </a:lnTo>
                <a:lnTo>
                  <a:pt x="4225306" y="2417713"/>
                </a:lnTo>
                <a:lnTo>
                  <a:pt x="4208264" y="2468513"/>
                </a:lnTo>
                <a:lnTo>
                  <a:pt x="4190722" y="2506613"/>
                </a:lnTo>
                <a:lnTo>
                  <a:pt x="4172683" y="2544713"/>
                </a:lnTo>
                <a:lnTo>
                  <a:pt x="4154151" y="2595513"/>
                </a:lnTo>
                <a:lnTo>
                  <a:pt x="4135128" y="2633613"/>
                </a:lnTo>
                <a:lnTo>
                  <a:pt x="4115620" y="2671713"/>
                </a:lnTo>
                <a:lnTo>
                  <a:pt x="4095629" y="2709813"/>
                </a:lnTo>
                <a:lnTo>
                  <a:pt x="4075160" y="2760614"/>
                </a:lnTo>
                <a:lnTo>
                  <a:pt x="4054216" y="2798714"/>
                </a:lnTo>
                <a:lnTo>
                  <a:pt x="4032800" y="2836814"/>
                </a:lnTo>
                <a:lnTo>
                  <a:pt x="4010917" y="2874914"/>
                </a:lnTo>
                <a:lnTo>
                  <a:pt x="3988570" y="2913014"/>
                </a:lnTo>
                <a:lnTo>
                  <a:pt x="3965763" y="2951114"/>
                </a:lnTo>
                <a:lnTo>
                  <a:pt x="3942499" y="2989214"/>
                </a:lnTo>
                <a:lnTo>
                  <a:pt x="3918782" y="3027314"/>
                </a:lnTo>
                <a:lnTo>
                  <a:pt x="3894616" y="3065414"/>
                </a:lnTo>
                <a:lnTo>
                  <a:pt x="3870004" y="3103514"/>
                </a:lnTo>
                <a:lnTo>
                  <a:pt x="3844951" y="3141614"/>
                </a:lnTo>
                <a:lnTo>
                  <a:pt x="3819459" y="3179714"/>
                </a:lnTo>
                <a:lnTo>
                  <a:pt x="3793533" y="3217814"/>
                </a:lnTo>
                <a:lnTo>
                  <a:pt x="3767176" y="3255914"/>
                </a:lnTo>
                <a:lnTo>
                  <a:pt x="3740393" y="3294014"/>
                </a:lnTo>
                <a:lnTo>
                  <a:pt x="3713185" y="3332114"/>
                </a:lnTo>
                <a:lnTo>
                  <a:pt x="3685558" y="3370214"/>
                </a:lnTo>
                <a:lnTo>
                  <a:pt x="3657515" y="3395614"/>
                </a:lnTo>
                <a:lnTo>
                  <a:pt x="3629059" y="3433714"/>
                </a:lnTo>
                <a:lnTo>
                  <a:pt x="3600195" y="3471814"/>
                </a:lnTo>
                <a:lnTo>
                  <a:pt x="3570926" y="3497214"/>
                </a:lnTo>
                <a:lnTo>
                  <a:pt x="3541255" y="3535314"/>
                </a:lnTo>
                <a:lnTo>
                  <a:pt x="3511187" y="3573414"/>
                </a:lnTo>
                <a:lnTo>
                  <a:pt x="3480725" y="3598814"/>
                </a:lnTo>
                <a:lnTo>
                  <a:pt x="3449872" y="3636914"/>
                </a:lnTo>
                <a:lnTo>
                  <a:pt x="3418633" y="3662314"/>
                </a:lnTo>
                <a:lnTo>
                  <a:pt x="3387011" y="3700414"/>
                </a:lnTo>
                <a:lnTo>
                  <a:pt x="3355009" y="3725814"/>
                </a:lnTo>
                <a:lnTo>
                  <a:pt x="3322632" y="3763914"/>
                </a:lnTo>
                <a:lnTo>
                  <a:pt x="3289884" y="3789314"/>
                </a:lnTo>
                <a:lnTo>
                  <a:pt x="3256767" y="3827414"/>
                </a:lnTo>
                <a:lnTo>
                  <a:pt x="3189443" y="3878214"/>
                </a:lnTo>
                <a:lnTo>
                  <a:pt x="3155243" y="3916314"/>
                </a:lnTo>
                <a:lnTo>
                  <a:pt x="3085787" y="3967114"/>
                </a:lnTo>
                <a:lnTo>
                  <a:pt x="3050538" y="4005214"/>
                </a:lnTo>
                <a:lnTo>
                  <a:pt x="2979017" y="4056014"/>
                </a:lnTo>
                <a:lnTo>
                  <a:pt x="2869231" y="4132214"/>
                </a:lnTo>
                <a:lnTo>
                  <a:pt x="2756529" y="4208414"/>
                </a:lnTo>
                <a:lnTo>
                  <a:pt x="2641010" y="4284614"/>
                </a:lnTo>
                <a:lnTo>
                  <a:pt x="2601894" y="4297314"/>
                </a:lnTo>
                <a:lnTo>
                  <a:pt x="2482774" y="4373514"/>
                </a:lnTo>
                <a:lnTo>
                  <a:pt x="2442488" y="4386214"/>
                </a:lnTo>
                <a:lnTo>
                  <a:pt x="2401919" y="4411614"/>
                </a:lnTo>
                <a:lnTo>
                  <a:pt x="2361069" y="4424314"/>
                </a:lnTo>
                <a:lnTo>
                  <a:pt x="2319944" y="4449714"/>
                </a:lnTo>
                <a:lnTo>
                  <a:pt x="2278546" y="4462414"/>
                </a:lnTo>
                <a:lnTo>
                  <a:pt x="2236879" y="4487814"/>
                </a:lnTo>
                <a:lnTo>
                  <a:pt x="2194947" y="4500514"/>
                </a:lnTo>
                <a:lnTo>
                  <a:pt x="2152754" y="4525914"/>
                </a:lnTo>
                <a:lnTo>
                  <a:pt x="2067597" y="4551314"/>
                </a:lnTo>
                <a:lnTo>
                  <a:pt x="2024642" y="4576714"/>
                </a:lnTo>
                <a:lnTo>
                  <a:pt x="1490985" y="4729114"/>
                </a:lnTo>
                <a:close/>
              </a:path>
              <a:path w="4485640" h="4792980">
                <a:moveTo>
                  <a:pt x="1352766" y="4754514"/>
                </a:moveTo>
                <a:lnTo>
                  <a:pt x="117590" y="4754514"/>
                </a:lnTo>
                <a:lnTo>
                  <a:pt x="25246" y="4729114"/>
                </a:lnTo>
                <a:lnTo>
                  <a:pt x="1445109" y="4729114"/>
                </a:lnTo>
                <a:lnTo>
                  <a:pt x="1352766" y="4754514"/>
                </a:lnTo>
                <a:close/>
              </a:path>
              <a:path w="4485640" h="4792980">
                <a:moveTo>
                  <a:pt x="1259656" y="4767214"/>
                </a:moveTo>
                <a:lnTo>
                  <a:pt x="210699" y="4767214"/>
                </a:lnTo>
                <a:lnTo>
                  <a:pt x="164050" y="4754514"/>
                </a:lnTo>
                <a:lnTo>
                  <a:pt x="1306304" y="4754514"/>
                </a:lnTo>
                <a:lnTo>
                  <a:pt x="1259656" y="4767214"/>
                </a:lnTo>
                <a:close/>
              </a:path>
              <a:path w="4485640" h="4792980">
                <a:moveTo>
                  <a:pt x="1165809" y="4779914"/>
                </a:moveTo>
                <a:lnTo>
                  <a:pt x="304545" y="4779914"/>
                </a:lnTo>
                <a:lnTo>
                  <a:pt x="257532" y="4767214"/>
                </a:lnTo>
                <a:lnTo>
                  <a:pt x="1212823" y="4767214"/>
                </a:lnTo>
                <a:lnTo>
                  <a:pt x="1165809" y="4779914"/>
                </a:lnTo>
                <a:close/>
              </a:path>
              <a:path w="4485640" h="4792980">
                <a:moveTo>
                  <a:pt x="1023730" y="4792612"/>
                </a:moveTo>
                <a:lnTo>
                  <a:pt x="446624" y="4792612"/>
                </a:lnTo>
                <a:lnTo>
                  <a:pt x="399099" y="4779914"/>
                </a:lnTo>
                <a:lnTo>
                  <a:pt x="1071256" y="4779914"/>
                </a:lnTo>
                <a:lnTo>
                  <a:pt x="1023730" y="4792612"/>
                </a:lnTo>
                <a:close/>
              </a:path>
            </a:pathLst>
          </a:custGeom>
          <a:solidFill>
            <a:srgbClr val="1BA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3145790" cy="3453129"/>
          </a:xfrm>
          <a:custGeom>
            <a:avLst/>
            <a:gdLst/>
            <a:ahLst/>
            <a:cxnLst/>
            <a:rect l="l" t="t" r="r" b="b"/>
            <a:pathLst>
              <a:path w="3145790" h="3453129">
                <a:moveTo>
                  <a:pt x="1163316" y="3427435"/>
                </a:moveTo>
                <a:lnTo>
                  <a:pt x="307038" y="3427435"/>
                </a:lnTo>
                <a:lnTo>
                  <a:pt x="0" y="3340774"/>
                </a:lnTo>
                <a:lnTo>
                  <a:pt x="0" y="0"/>
                </a:lnTo>
                <a:lnTo>
                  <a:pt x="2904753" y="0"/>
                </a:lnTo>
                <a:lnTo>
                  <a:pt x="2909169" y="11135"/>
                </a:lnTo>
                <a:lnTo>
                  <a:pt x="2928557" y="49235"/>
                </a:lnTo>
                <a:lnTo>
                  <a:pt x="2947181" y="87335"/>
                </a:lnTo>
                <a:lnTo>
                  <a:pt x="2965030" y="125435"/>
                </a:lnTo>
                <a:lnTo>
                  <a:pt x="2982097" y="176235"/>
                </a:lnTo>
                <a:lnTo>
                  <a:pt x="2998372" y="214335"/>
                </a:lnTo>
                <a:lnTo>
                  <a:pt x="3013845" y="265135"/>
                </a:lnTo>
                <a:lnTo>
                  <a:pt x="3028509" y="303235"/>
                </a:lnTo>
                <a:lnTo>
                  <a:pt x="3042354" y="354035"/>
                </a:lnTo>
                <a:lnTo>
                  <a:pt x="3055370" y="392135"/>
                </a:lnTo>
                <a:lnTo>
                  <a:pt x="3067550" y="442935"/>
                </a:lnTo>
                <a:lnTo>
                  <a:pt x="3078884" y="481035"/>
                </a:lnTo>
                <a:lnTo>
                  <a:pt x="3089363" y="531835"/>
                </a:lnTo>
                <a:lnTo>
                  <a:pt x="3098978" y="569935"/>
                </a:lnTo>
                <a:lnTo>
                  <a:pt x="3107719" y="620735"/>
                </a:lnTo>
                <a:lnTo>
                  <a:pt x="3115579" y="671535"/>
                </a:lnTo>
                <a:lnTo>
                  <a:pt x="3122548" y="709635"/>
                </a:lnTo>
                <a:lnTo>
                  <a:pt x="3128617" y="760435"/>
                </a:lnTo>
                <a:lnTo>
                  <a:pt x="3133777" y="811235"/>
                </a:lnTo>
                <a:lnTo>
                  <a:pt x="3138019" y="862035"/>
                </a:lnTo>
                <a:lnTo>
                  <a:pt x="3141334" y="900135"/>
                </a:lnTo>
                <a:lnTo>
                  <a:pt x="3143713" y="950935"/>
                </a:lnTo>
                <a:lnTo>
                  <a:pt x="3145147" y="1001735"/>
                </a:lnTo>
                <a:lnTo>
                  <a:pt x="3145627" y="1052535"/>
                </a:lnTo>
                <a:lnTo>
                  <a:pt x="3145147" y="1103335"/>
                </a:lnTo>
                <a:lnTo>
                  <a:pt x="3143713" y="1141435"/>
                </a:lnTo>
                <a:lnTo>
                  <a:pt x="3141334" y="1192235"/>
                </a:lnTo>
                <a:lnTo>
                  <a:pt x="3138019" y="1243035"/>
                </a:lnTo>
                <a:lnTo>
                  <a:pt x="3133777" y="1293835"/>
                </a:lnTo>
                <a:lnTo>
                  <a:pt x="3128617" y="1331935"/>
                </a:lnTo>
                <a:lnTo>
                  <a:pt x="3122548" y="1382735"/>
                </a:lnTo>
                <a:lnTo>
                  <a:pt x="3115579" y="1433535"/>
                </a:lnTo>
                <a:lnTo>
                  <a:pt x="3107719" y="1471635"/>
                </a:lnTo>
                <a:lnTo>
                  <a:pt x="3098978" y="1522435"/>
                </a:lnTo>
                <a:lnTo>
                  <a:pt x="3089363" y="1573235"/>
                </a:lnTo>
                <a:lnTo>
                  <a:pt x="3078884" y="1611335"/>
                </a:lnTo>
                <a:lnTo>
                  <a:pt x="3067550" y="1662135"/>
                </a:lnTo>
                <a:lnTo>
                  <a:pt x="3055370" y="1700235"/>
                </a:lnTo>
                <a:lnTo>
                  <a:pt x="3042354" y="1751035"/>
                </a:lnTo>
                <a:lnTo>
                  <a:pt x="3028509" y="1789135"/>
                </a:lnTo>
                <a:lnTo>
                  <a:pt x="3013845" y="1839935"/>
                </a:lnTo>
                <a:lnTo>
                  <a:pt x="2998372" y="1878035"/>
                </a:lnTo>
                <a:lnTo>
                  <a:pt x="2982097" y="1928835"/>
                </a:lnTo>
                <a:lnTo>
                  <a:pt x="2965030" y="1966935"/>
                </a:lnTo>
                <a:lnTo>
                  <a:pt x="2947181" y="2005035"/>
                </a:lnTo>
                <a:lnTo>
                  <a:pt x="2928557" y="2055835"/>
                </a:lnTo>
                <a:lnTo>
                  <a:pt x="2909169" y="2093935"/>
                </a:lnTo>
                <a:lnTo>
                  <a:pt x="2889024" y="2132035"/>
                </a:lnTo>
                <a:lnTo>
                  <a:pt x="2868133" y="2170135"/>
                </a:lnTo>
                <a:lnTo>
                  <a:pt x="2846503" y="2208235"/>
                </a:lnTo>
                <a:lnTo>
                  <a:pt x="2824145" y="2246335"/>
                </a:lnTo>
                <a:lnTo>
                  <a:pt x="2801066" y="2297135"/>
                </a:lnTo>
                <a:lnTo>
                  <a:pt x="2777277" y="2335235"/>
                </a:lnTo>
                <a:lnTo>
                  <a:pt x="2752786" y="2373335"/>
                </a:lnTo>
                <a:lnTo>
                  <a:pt x="2727601" y="2411435"/>
                </a:lnTo>
                <a:lnTo>
                  <a:pt x="2701733" y="2436835"/>
                </a:lnTo>
                <a:lnTo>
                  <a:pt x="2675190" y="2474935"/>
                </a:lnTo>
                <a:lnTo>
                  <a:pt x="2647981" y="2513035"/>
                </a:lnTo>
                <a:lnTo>
                  <a:pt x="2620115" y="2551135"/>
                </a:lnTo>
                <a:lnTo>
                  <a:pt x="2591600" y="2589235"/>
                </a:lnTo>
                <a:lnTo>
                  <a:pt x="2562447" y="2614635"/>
                </a:lnTo>
                <a:lnTo>
                  <a:pt x="2532664" y="2652735"/>
                </a:lnTo>
                <a:lnTo>
                  <a:pt x="2502260" y="2690835"/>
                </a:lnTo>
                <a:lnTo>
                  <a:pt x="2471244" y="2716235"/>
                </a:lnTo>
                <a:lnTo>
                  <a:pt x="2439625" y="2754335"/>
                </a:lnTo>
                <a:lnTo>
                  <a:pt x="2407413" y="2779735"/>
                </a:lnTo>
                <a:lnTo>
                  <a:pt x="2374615" y="2817835"/>
                </a:lnTo>
                <a:lnTo>
                  <a:pt x="2341241" y="2843235"/>
                </a:lnTo>
                <a:lnTo>
                  <a:pt x="2307300" y="2881335"/>
                </a:lnTo>
                <a:lnTo>
                  <a:pt x="2272801" y="2906735"/>
                </a:lnTo>
                <a:lnTo>
                  <a:pt x="2237754" y="2932135"/>
                </a:lnTo>
                <a:lnTo>
                  <a:pt x="2202166" y="2957535"/>
                </a:lnTo>
                <a:lnTo>
                  <a:pt x="2166048" y="2982935"/>
                </a:lnTo>
                <a:lnTo>
                  <a:pt x="2129407" y="3021035"/>
                </a:lnTo>
                <a:lnTo>
                  <a:pt x="2054596" y="3071835"/>
                </a:lnTo>
                <a:lnTo>
                  <a:pt x="2016444" y="3084535"/>
                </a:lnTo>
                <a:lnTo>
                  <a:pt x="1938690" y="3135335"/>
                </a:lnTo>
                <a:lnTo>
                  <a:pt x="1859064" y="3186135"/>
                </a:lnTo>
                <a:lnTo>
                  <a:pt x="1818572" y="3198835"/>
                </a:lnTo>
                <a:lnTo>
                  <a:pt x="1777639" y="3224235"/>
                </a:lnTo>
                <a:lnTo>
                  <a:pt x="1736274" y="3236935"/>
                </a:lnTo>
                <a:lnTo>
                  <a:pt x="1694486" y="3262335"/>
                </a:lnTo>
                <a:lnTo>
                  <a:pt x="1652284" y="3275035"/>
                </a:lnTo>
                <a:lnTo>
                  <a:pt x="1609677" y="3300435"/>
                </a:lnTo>
                <a:lnTo>
                  <a:pt x="1523285" y="3325835"/>
                </a:lnTo>
                <a:lnTo>
                  <a:pt x="1163316" y="3427435"/>
                </a:lnTo>
                <a:close/>
              </a:path>
              <a:path w="3145790" h="3453129">
                <a:moveTo>
                  <a:pt x="1070085" y="3440135"/>
                </a:moveTo>
                <a:lnTo>
                  <a:pt x="400270" y="3440135"/>
                </a:lnTo>
                <a:lnTo>
                  <a:pt x="353506" y="3427435"/>
                </a:lnTo>
                <a:lnTo>
                  <a:pt x="1116849" y="3427435"/>
                </a:lnTo>
                <a:lnTo>
                  <a:pt x="1070085" y="3440135"/>
                </a:lnTo>
                <a:close/>
              </a:path>
              <a:path w="3145790" h="3453129">
                <a:moveTo>
                  <a:pt x="975760" y="3452819"/>
                </a:moveTo>
                <a:lnTo>
                  <a:pt x="494595" y="3452819"/>
                </a:lnTo>
                <a:lnTo>
                  <a:pt x="447322" y="3440135"/>
                </a:lnTo>
                <a:lnTo>
                  <a:pt x="1023033" y="3440135"/>
                </a:lnTo>
                <a:lnTo>
                  <a:pt x="975760" y="3452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6590767" y="810297"/>
            <a:ext cx="0" cy="8666480"/>
          </a:xfrm>
          <a:custGeom>
            <a:avLst/>
            <a:gdLst/>
            <a:ahLst/>
            <a:cxnLst/>
            <a:rect l="l" t="t" r="r" b="b"/>
            <a:pathLst>
              <a:path h="8666480">
                <a:moveTo>
                  <a:pt x="0" y="866633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7030814" y="3475760"/>
            <a:ext cx="762635" cy="3335654"/>
          </a:xfrm>
          <a:custGeom>
            <a:avLst/>
            <a:gdLst/>
            <a:ahLst/>
            <a:cxnLst/>
            <a:rect l="l" t="t" r="r" b="b"/>
            <a:pathLst>
              <a:path w="762634" h="3335654">
                <a:moveTo>
                  <a:pt x="762635" y="2954147"/>
                </a:moveTo>
                <a:lnTo>
                  <a:pt x="759663" y="2906318"/>
                </a:lnTo>
                <a:lnTo>
                  <a:pt x="750989" y="2860268"/>
                </a:lnTo>
                <a:lnTo>
                  <a:pt x="736968" y="2816339"/>
                </a:lnTo>
                <a:lnTo>
                  <a:pt x="717969" y="2774899"/>
                </a:lnTo>
                <a:lnTo>
                  <a:pt x="694321" y="2736291"/>
                </a:lnTo>
                <a:lnTo>
                  <a:pt x="666407" y="2700896"/>
                </a:lnTo>
                <a:lnTo>
                  <a:pt x="634568" y="2669070"/>
                </a:lnTo>
                <a:lnTo>
                  <a:pt x="599186" y="2641142"/>
                </a:lnTo>
                <a:lnTo>
                  <a:pt x="560590" y="2617495"/>
                </a:lnTo>
                <a:lnTo>
                  <a:pt x="519150" y="2598483"/>
                </a:lnTo>
                <a:lnTo>
                  <a:pt x="475221" y="2584462"/>
                </a:lnTo>
                <a:lnTo>
                  <a:pt x="429171" y="2575788"/>
                </a:lnTo>
                <a:lnTo>
                  <a:pt x="381330" y="2572816"/>
                </a:lnTo>
                <a:lnTo>
                  <a:pt x="333502" y="2575788"/>
                </a:lnTo>
                <a:lnTo>
                  <a:pt x="287439" y="2584462"/>
                </a:lnTo>
                <a:lnTo>
                  <a:pt x="243509" y="2598483"/>
                </a:lnTo>
                <a:lnTo>
                  <a:pt x="202057" y="2617495"/>
                </a:lnTo>
                <a:lnTo>
                  <a:pt x="163461" y="2641142"/>
                </a:lnTo>
                <a:lnTo>
                  <a:pt x="128066" y="2669070"/>
                </a:lnTo>
                <a:lnTo>
                  <a:pt x="96240" y="2700896"/>
                </a:lnTo>
                <a:lnTo>
                  <a:pt x="68326" y="2736291"/>
                </a:lnTo>
                <a:lnTo>
                  <a:pt x="44678" y="2774899"/>
                </a:lnTo>
                <a:lnTo>
                  <a:pt x="25666" y="2816339"/>
                </a:lnTo>
                <a:lnTo>
                  <a:pt x="11645" y="2860268"/>
                </a:lnTo>
                <a:lnTo>
                  <a:pt x="2971" y="2906318"/>
                </a:lnTo>
                <a:lnTo>
                  <a:pt x="0" y="2954159"/>
                </a:lnTo>
                <a:lnTo>
                  <a:pt x="2971" y="3001988"/>
                </a:lnTo>
                <a:lnTo>
                  <a:pt x="11645" y="3048050"/>
                </a:lnTo>
                <a:lnTo>
                  <a:pt x="25666" y="3091980"/>
                </a:lnTo>
                <a:lnTo>
                  <a:pt x="44678" y="3133420"/>
                </a:lnTo>
                <a:lnTo>
                  <a:pt x="68326" y="3172028"/>
                </a:lnTo>
                <a:lnTo>
                  <a:pt x="96240" y="3207423"/>
                </a:lnTo>
                <a:lnTo>
                  <a:pt x="128066" y="3239249"/>
                </a:lnTo>
                <a:lnTo>
                  <a:pt x="163461" y="3267164"/>
                </a:lnTo>
                <a:lnTo>
                  <a:pt x="202057" y="3290811"/>
                </a:lnTo>
                <a:lnTo>
                  <a:pt x="243509" y="3309823"/>
                </a:lnTo>
                <a:lnTo>
                  <a:pt x="287439" y="3323844"/>
                </a:lnTo>
                <a:lnTo>
                  <a:pt x="333502" y="3332518"/>
                </a:lnTo>
                <a:lnTo>
                  <a:pt x="381139" y="3335477"/>
                </a:lnTo>
                <a:lnTo>
                  <a:pt x="381533" y="3335477"/>
                </a:lnTo>
                <a:lnTo>
                  <a:pt x="429171" y="3332518"/>
                </a:lnTo>
                <a:lnTo>
                  <a:pt x="475221" y="3323844"/>
                </a:lnTo>
                <a:lnTo>
                  <a:pt x="519150" y="3309823"/>
                </a:lnTo>
                <a:lnTo>
                  <a:pt x="560590" y="3290811"/>
                </a:lnTo>
                <a:lnTo>
                  <a:pt x="599186" y="3267164"/>
                </a:lnTo>
                <a:lnTo>
                  <a:pt x="634568" y="3239249"/>
                </a:lnTo>
                <a:lnTo>
                  <a:pt x="666407" y="3207423"/>
                </a:lnTo>
                <a:lnTo>
                  <a:pt x="694321" y="3172028"/>
                </a:lnTo>
                <a:lnTo>
                  <a:pt x="717969" y="3133420"/>
                </a:lnTo>
                <a:lnTo>
                  <a:pt x="736968" y="3091980"/>
                </a:lnTo>
                <a:lnTo>
                  <a:pt x="750989" y="3048050"/>
                </a:lnTo>
                <a:lnTo>
                  <a:pt x="759663" y="3001988"/>
                </a:lnTo>
                <a:lnTo>
                  <a:pt x="762635" y="2954147"/>
                </a:lnTo>
                <a:close/>
              </a:path>
              <a:path w="762634" h="3335654">
                <a:moveTo>
                  <a:pt x="762635" y="1667738"/>
                </a:moveTo>
                <a:lnTo>
                  <a:pt x="759663" y="1619910"/>
                </a:lnTo>
                <a:lnTo>
                  <a:pt x="750989" y="1573847"/>
                </a:lnTo>
                <a:lnTo>
                  <a:pt x="736968" y="1529918"/>
                </a:lnTo>
                <a:lnTo>
                  <a:pt x="717969" y="1488478"/>
                </a:lnTo>
                <a:lnTo>
                  <a:pt x="694321" y="1449870"/>
                </a:lnTo>
                <a:lnTo>
                  <a:pt x="666407" y="1414475"/>
                </a:lnTo>
                <a:lnTo>
                  <a:pt x="634568" y="1382649"/>
                </a:lnTo>
                <a:lnTo>
                  <a:pt x="599186" y="1354734"/>
                </a:lnTo>
                <a:lnTo>
                  <a:pt x="560590" y="1331087"/>
                </a:lnTo>
                <a:lnTo>
                  <a:pt x="519150" y="1312075"/>
                </a:lnTo>
                <a:lnTo>
                  <a:pt x="475221" y="1298054"/>
                </a:lnTo>
                <a:lnTo>
                  <a:pt x="429171" y="1289380"/>
                </a:lnTo>
                <a:lnTo>
                  <a:pt x="381330" y="1286408"/>
                </a:lnTo>
                <a:lnTo>
                  <a:pt x="333502" y="1289380"/>
                </a:lnTo>
                <a:lnTo>
                  <a:pt x="287439" y="1298054"/>
                </a:lnTo>
                <a:lnTo>
                  <a:pt x="243509" y="1312075"/>
                </a:lnTo>
                <a:lnTo>
                  <a:pt x="202057" y="1331087"/>
                </a:lnTo>
                <a:lnTo>
                  <a:pt x="163461" y="1354734"/>
                </a:lnTo>
                <a:lnTo>
                  <a:pt x="128066" y="1382649"/>
                </a:lnTo>
                <a:lnTo>
                  <a:pt x="96240" y="1414475"/>
                </a:lnTo>
                <a:lnTo>
                  <a:pt x="68326" y="1449870"/>
                </a:lnTo>
                <a:lnTo>
                  <a:pt x="44678" y="1488478"/>
                </a:lnTo>
                <a:lnTo>
                  <a:pt x="25666" y="1529918"/>
                </a:lnTo>
                <a:lnTo>
                  <a:pt x="11645" y="1573847"/>
                </a:lnTo>
                <a:lnTo>
                  <a:pt x="2971" y="1619910"/>
                </a:lnTo>
                <a:lnTo>
                  <a:pt x="0" y="1667751"/>
                </a:lnTo>
                <a:lnTo>
                  <a:pt x="2971" y="1715579"/>
                </a:lnTo>
                <a:lnTo>
                  <a:pt x="11645" y="1761642"/>
                </a:lnTo>
                <a:lnTo>
                  <a:pt x="25666" y="1805571"/>
                </a:lnTo>
                <a:lnTo>
                  <a:pt x="44678" y="1847011"/>
                </a:lnTo>
                <a:lnTo>
                  <a:pt x="68326" y="1885619"/>
                </a:lnTo>
                <a:lnTo>
                  <a:pt x="96240" y="1921014"/>
                </a:lnTo>
                <a:lnTo>
                  <a:pt x="128066" y="1952840"/>
                </a:lnTo>
                <a:lnTo>
                  <a:pt x="163461" y="1980755"/>
                </a:lnTo>
                <a:lnTo>
                  <a:pt x="202057" y="2004402"/>
                </a:lnTo>
                <a:lnTo>
                  <a:pt x="243509" y="2023414"/>
                </a:lnTo>
                <a:lnTo>
                  <a:pt x="287439" y="2037435"/>
                </a:lnTo>
                <a:lnTo>
                  <a:pt x="333502" y="2046109"/>
                </a:lnTo>
                <a:lnTo>
                  <a:pt x="381139" y="2049068"/>
                </a:lnTo>
                <a:lnTo>
                  <a:pt x="381533" y="2049068"/>
                </a:lnTo>
                <a:lnTo>
                  <a:pt x="429171" y="2046109"/>
                </a:lnTo>
                <a:lnTo>
                  <a:pt x="475221" y="2037435"/>
                </a:lnTo>
                <a:lnTo>
                  <a:pt x="519150" y="2023414"/>
                </a:lnTo>
                <a:lnTo>
                  <a:pt x="560590" y="2004402"/>
                </a:lnTo>
                <a:lnTo>
                  <a:pt x="599186" y="1980755"/>
                </a:lnTo>
                <a:lnTo>
                  <a:pt x="634568" y="1952840"/>
                </a:lnTo>
                <a:lnTo>
                  <a:pt x="666407" y="1921014"/>
                </a:lnTo>
                <a:lnTo>
                  <a:pt x="694321" y="1885619"/>
                </a:lnTo>
                <a:lnTo>
                  <a:pt x="717969" y="1847011"/>
                </a:lnTo>
                <a:lnTo>
                  <a:pt x="736968" y="1805571"/>
                </a:lnTo>
                <a:lnTo>
                  <a:pt x="750989" y="1761642"/>
                </a:lnTo>
                <a:lnTo>
                  <a:pt x="759663" y="1715579"/>
                </a:lnTo>
                <a:lnTo>
                  <a:pt x="762635" y="1667738"/>
                </a:lnTo>
                <a:close/>
              </a:path>
              <a:path w="762634" h="3335654">
                <a:moveTo>
                  <a:pt x="762635" y="381330"/>
                </a:moveTo>
                <a:lnTo>
                  <a:pt x="759663" y="333502"/>
                </a:lnTo>
                <a:lnTo>
                  <a:pt x="750989" y="287439"/>
                </a:lnTo>
                <a:lnTo>
                  <a:pt x="736968" y="243509"/>
                </a:lnTo>
                <a:lnTo>
                  <a:pt x="717969" y="202069"/>
                </a:lnTo>
                <a:lnTo>
                  <a:pt x="694321" y="163461"/>
                </a:lnTo>
                <a:lnTo>
                  <a:pt x="666407" y="128066"/>
                </a:lnTo>
                <a:lnTo>
                  <a:pt x="634568" y="96240"/>
                </a:lnTo>
                <a:lnTo>
                  <a:pt x="599186" y="68326"/>
                </a:lnTo>
                <a:lnTo>
                  <a:pt x="560590" y="44678"/>
                </a:lnTo>
                <a:lnTo>
                  <a:pt x="519150" y="25666"/>
                </a:lnTo>
                <a:lnTo>
                  <a:pt x="475221" y="11645"/>
                </a:lnTo>
                <a:lnTo>
                  <a:pt x="429171" y="2971"/>
                </a:lnTo>
                <a:lnTo>
                  <a:pt x="381330" y="0"/>
                </a:lnTo>
                <a:lnTo>
                  <a:pt x="333502" y="2971"/>
                </a:lnTo>
                <a:lnTo>
                  <a:pt x="287439" y="11645"/>
                </a:lnTo>
                <a:lnTo>
                  <a:pt x="243509" y="25666"/>
                </a:lnTo>
                <a:lnTo>
                  <a:pt x="202057" y="44678"/>
                </a:lnTo>
                <a:lnTo>
                  <a:pt x="163461" y="68326"/>
                </a:lnTo>
                <a:lnTo>
                  <a:pt x="128066" y="96240"/>
                </a:lnTo>
                <a:lnTo>
                  <a:pt x="96240" y="128066"/>
                </a:lnTo>
                <a:lnTo>
                  <a:pt x="68326" y="163461"/>
                </a:lnTo>
                <a:lnTo>
                  <a:pt x="44678" y="202069"/>
                </a:lnTo>
                <a:lnTo>
                  <a:pt x="25666" y="243509"/>
                </a:lnTo>
                <a:lnTo>
                  <a:pt x="11645" y="287439"/>
                </a:lnTo>
                <a:lnTo>
                  <a:pt x="2971" y="333502"/>
                </a:lnTo>
                <a:lnTo>
                  <a:pt x="0" y="381342"/>
                </a:lnTo>
                <a:lnTo>
                  <a:pt x="2971" y="429171"/>
                </a:lnTo>
                <a:lnTo>
                  <a:pt x="11645" y="475221"/>
                </a:lnTo>
                <a:lnTo>
                  <a:pt x="25666" y="519150"/>
                </a:lnTo>
                <a:lnTo>
                  <a:pt x="44678" y="560590"/>
                </a:lnTo>
                <a:lnTo>
                  <a:pt x="68326" y="599198"/>
                </a:lnTo>
                <a:lnTo>
                  <a:pt x="96240" y="634593"/>
                </a:lnTo>
                <a:lnTo>
                  <a:pt x="128066" y="666419"/>
                </a:lnTo>
                <a:lnTo>
                  <a:pt x="163461" y="694347"/>
                </a:lnTo>
                <a:lnTo>
                  <a:pt x="202057" y="717994"/>
                </a:lnTo>
                <a:lnTo>
                  <a:pt x="243509" y="737006"/>
                </a:lnTo>
                <a:lnTo>
                  <a:pt x="287439" y="751027"/>
                </a:lnTo>
                <a:lnTo>
                  <a:pt x="333502" y="759701"/>
                </a:lnTo>
                <a:lnTo>
                  <a:pt x="381139" y="762660"/>
                </a:lnTo>
                <a:lnTo>
                  <a:pt x="381533" y="762660"/>
                </a:lnTo>
                <a:lnTo>
                  <a:pt x="429171" y="759701"/>
                </a:lnTo>
                <a:lnTo>
                  <a:pt x="475221" y="751027"/>
                </a:lnTo>
                <a:lnTo>
                  <a:pt x="519150" y="737006"/>
                </a:lnTo>
                <a:lnTo>
                  <a:pt x="560590" y="717994"/>
                </a:lnTo>
                <a:lnTo>
                  <a:pt x="599186" y="694347"/>
                </a:lnTo>
                <a:lnTo>
                  <a:pt x="634568" y="666419"/>
                </a:lnTo>
                <a:lnTo>
                  <a:pt x="666407" y="634593"/>
                </a:lnTo>
                <a:lnTo>
                  <a:pt x="694321" y="599198"/>
                </a:lnTo>
                <a:lnTo>
                  <a:pt x="717969" y="560590"/>
                </a:lnTo>
                <a:lnTo>
                  <a:pt x="736968" y="519150"/>
                </a:lnTo>
                <a:lnTo>
                  <a:pt x="750989" y="475221"/>
                </a:lnTo>
                <a:lnTo>
                  <a:pt x="759663" y="429171"/>
                </a:lnTo>
                <a:lnTo>
                  <a:pt x="762635" y="381330"/>
                </a:lnTo>
                <a:close/>
              </a:path>
            </a:pathLst>
          </a:custGeom>
          <a:solidFill>
            <a:srgbClr val="6FCC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7189907" y="3689108"/>
            <a:ext cx="444500" cy="2940050"/>
          </a:xfrm>
          <a:custGeom>
            <a:avLst/>
            <a:gdLst/>
            <a:ahLst/>
            <a:cxnLst/>
            <a:rect l="l" t="t" r="r" b="b"/>
            <a:pathLst>
              <a:path w="444500" h="2940050">
                <a:moveTo>
                  <a:pt x="281266" y="110490"/>
                </a:moveTo>
                <a:lnTo>
                  <a:pt x="279463" y="109220"/>
                </a:lnTo>
                <a:lnTo>
                  <a:pt x="281266" y="110490"/>
                </a:lnTo>
                <a:close/>
              </a:path>
              <a:path w="444500" h="2940050">
                <a:moveTo>
                  <a:pt x="291312" y="120650"/>
                </a:moveTo>
                <a:lnTo>
                  <a:pt x="290245" y="119380"/>
                </a:lnTo>
                <a:lnTo>
                  <a:pt x="290004" y="119380"/>
                </a:lnTo>
                <a:lnTo>
                  <a:pt x="291312" y="120650"/>
                </a:lnTo>
                <a:close/>
              </a:path>
              <a:path w="444500" h="2940050">
                <a:moveTo>
                  <a:pt x="319532" y="160020"/>
                </a:moveTo>
                <a:lnTo>
                  <a:pt x="310324" y="120650"/>
                </a:lnTo>
                <a:lnTo>
                  <a:pt x="278955" y="88900"/>
                </a:lnTo>
                <a:lnTo>
                  <a:pt x="265049" y="83820"/>
                </a:lnTo>
                <a:lnTo>
                  <a:pt x="258445" y="81280"/>
                </a:lnTo>
                <a:lnTo>
                  <a:pt x="251447" y="81280"/>
                </a:lnTo>
                <a:lnTo>
                  <a:pt x="240284" y="80010"/>
                </a:lnTo>
                <a:lnTo>
                  <a:pt x="236207" y="83820"/>
                </a:lnTo>
                <a:lnTo>
                  <a:pt x="236613" y="92710"/>
                </a:lnTo>
                <a:lnTo>
                  <a:pt x="239991" y="96520"/>
                </a:lnTo>
                <a:lnTo>
                  <a:pt x="248450" y="96520"/>
                </a:lnTo>
                <a:lnTo>
                  <a:pt x="252755" y="97790"/>
                </a:lnTo>
                <a:lnTo>
                  <a:pt x="256019" y="97790"/>
                </a:lnTo>
                <a:lnTo>
                  <a:pt x="259435" y="99060"/>
                </a:lnTo>
                <a:lnTo>
                  <a:pt x="261137" y="99060"/>
                </a:lnTo>
                <a:lnTo>
                  <a:pt x="263740" y="100330"/>
                </a:lnTo>
                <a:lnTo>
                  <a:pt x="266077" y="101600"/>
                </a:lnTo>
                <a:lnTo>
                  <a:pt x="268744" y="102870"/>
                </a:lnTo>
                <a:lnTo>
                  <a:pt x="265772" y="101600"/>
                </a:lnTo>
                <a:lnTo>
                  <a:pt x="271665" y="104140"/>
                </a:lnTo>
                <a:lnTo>
                  <a:pt x="275704" y="106680"/>
                </a:lnTo>
                <a:lnTo>
                  <a:pt x="279463" y="109220"/>
                </a:lnTo>
                <a:lnTo>
                  <a:pt x="281343" y="110490"/>
                </a:lnTo>
                <a:lnTo>
                  <a:pt x="282168" y="110490"/>
                </a:lnTo>
                <a:lnTo>
                  <a:pt x="283057" y="111760"/>
                </a:lnTo>
                <a:lnTo>
                  <a:pt x="285673" y="114300"/>
                </a:lnTo>
                <a:lnTo>
                  <a:pt x="287350" y="115570"/>
                </a:lnTo>
                <a:lnTo>
                  <a:pt x="289179" y="118110"/>
                </a:lnTo>
                <a:lnTo>
                  <a:pt x="290245" y="119380"/>
                </a:lnTo>
                <a:lnTo>
                  <a:pt x="290639" y="119380"/>
                </a:lnTo>
                <a:lnTo>
                  <a:pt x="293014" y="123190"/>
                </a:lnTo>
                <a:lnTo>
                  <a:pt x="294157" y="124460"/>
                </a:lnTo>
                <a:lnTo>
                  <a:pt x="296100" y="128270"/>
                </a:lnTo>
                <a:lnTo>
                  <a:pt x="296926" y="130810"/>
                </a:lnTo>
                <a:lnTo>
                  <a:pt x="298716" y="134239"/>
                </a:lnTo>
                <a:lnTo>
                  <a:pt x="300253" y="138430"/>
                </a:lnTo>
                <a:lnTo>
                  <a:pt x="301142" y="142240"/>
                </a:lnTo>
                <a:lnTo>
                  <a:pt x="302094" y="146050"/>
                </a:lnTo>
                <a:lnTo>
                  <a:pt x="302361" y="147320"/>
                </a:lnTo>
                <a:lnTo>
                  <a:pt x="302653" y="149288"/>
                </a:lnTo>
                <a:lnTo>
                  <a:pt x="302831" y="151130"/>
                </a:lnTo>
                <a:lnTo>
                  <a:pt x="302983" y="152400"/>
                </a:lnTo>
                <a:lnTo>
                  <a:pt x="303085" y="153670"/>
                </a:lnTo>
                <a:lnTo>
                  <a:pt x="303225" y="160020"/>
                </a:lnTo>
                <a:lnTo>
                  <a:pt x="306793" y="163830"/>
                </a:lnTo>
                <a:lnTo>
                  <a:pt x="315595" y="163830"/>
                </a:lnTo>
                <a:lnTo>
                  <a:pt x="319532" y="160020"/>
                </a:lnTo>
                <a:close/>
              </a:path>
              <a:path w="444500" h="2940050">
                <a:moveTo>
                  <a:pt x="331177" y="25400"/>
                </a:moveTo>
                <a:lnTo>
                  <a:pt x="312839" y="13970"/>
                </a:lnTo>
                <a:lnTo>
                  <a:pt x="283464" y="3810"/>
                </a:lnTo>
                <a:lnTo>
                  <a:pt x="274142" y="2540"/>
                </a:lnTo>
                <a:lnTo>
                  <a:pt x="264693" y="0"/>
                </a:lnTo>
                <a:lnTo>
                  <a:pt x="241376" y="0"/>
                </a:lnTo>
                <a:lnTo>
                  <a:pt x="237299" y="2540"/>
                </a:lnTo>
                <a:lnTo>
                  <a:pt x="237680" y="11430"/>
                </a:lnTo>
                <a:lnTo>
                  <a:pt x="241071" y="15240"/>
                </a:lnTo>
                <a:lnTo>
                  <a:pt x="253047" y="15240"/>
                </a:lnTo>
                <a:lnTo>
                  <a:pt x="258114" y="16510"/>
                </a:lnTo>
                <a:lnTo>
                  <a:pt x="263525" y="16510"/>
                </a:lnTo>
                <a:lnTo>
                  <a:pt x="266623" y="17780"/>
                </a:lnTo>
                <a:lnTo>
                  <a:pt x="263639" y="16510"/>
                </a:lnTo>
                <a:lnTo>
                  <a:pt x="266877" y="17780"/>
                </a:lnTo>
                <a:lnTo>
                  <a:pt x="270243" y="17780"/>
                </a:lnTo>
                <a:lnTo>
                  <a:pt x="281482" y="20320"/>
                </a:lnTo>
                <a:lnTo>
                  <a:pt x="289331" y="22860"/>
                </a:lnTo>
                <a:lnTo>
                  <a:pt x="298005" y="25400"/>
                </a:lnTo>
                <a:lnTo>
                  <a:pt x="298488" y="25400"/>
                </a:lnTo>
                <a:lnTo>
                  <a:pt x="331177" y="25400"/>
                </a:lnTo>
                <a:close/>
              </a:path>
              <a:path w="444500" h="2940050">
                <a:moveTo>
                  <a:pt x="341718" y="142595"/>
                </a:moveTo>
                <a:lnTo>
                  <a:pt x="341579" y="141605"/>
                </a:lnTo>
                <a:lnTo>
                  <a:pt x="341642" y="142240"/>
                </a:lnTo>
                <a:lnTo>
                  <a:pt x="341718" y="142595"/>
                </a:lnTo>
                <a:close/>
              </a:path>
              <a:path w="444500" h="2940050">
                <a:moveTo>
                  <a:pt x="352615" y="43180"/>
                </a:moveTo>
                <a:lnTo>
                  <a:pt x="339331" y="30480"/>
                </a:lnTo>
                <a:lnTo>
                  <a:pt x="333222" y="26670"/>
                </a:lnTo>
                <a:lnTo>
                  <a:pt x="332041" y="25933"/>
                </a:lnTo>
                <a:lnTo>
                  <a:pt x="299961" y="25933"/>
                </a:lnTo>
                <a:lnTo>
                  <a:pt x="299694" y="25933"/>
                </a:lnTo>
                <a:lnTo>
                  <a:pt x="304203" y="27940"/>
                </a:lnTo>
                <a:lnTo>
                  <a:pt x="312928" y="33020"/>
                </a:lnTo>
                <a:lnTo>
                  <a:pt x="323583" y="39370"/>
                </a:lnTo>
                <a:lnTo>
                  <a:pt x="325793" y="40640"/>
                </a:lnTo>
                <a:lnTo>
                  <a:pt x="329260" y="43180"/>
                </a:lnTo>
                <a:lnTo>
                  <a:pt x="329615" y="43180"/>
                </a:lnTo>
                <a:lnTo>
                  <a:pt x="352615" y="43180"/>
                </a:lnTo>
                <a:close/>
              </a:path>
              <a:path w="444500" h="2940050">
                <a:moveTo>
                  <a:pt x="358622" y="153670"/>
                </a:moveTo>
                <a:lnTo>
                  <a:pt x="351243" y="113030"/>
                </a:lnTo>
                <a:lnTo>
                  <a:pt x="341376" y="93980"/>
                </a:lnTo>
                <a:lnTo>
                  <a:pt x="340563" y="92710"/>
                </a:lnTo>
                <a:lnTo>
                  <a:pt x="295452" y="52070"/>
                </a:lnTo>
                <a:lnTo>
                  <a:pt x="251358" y="40640"/>
                </a:lnTo>
                <a:lnTo>
                  <a:pt x="239725" y="40640"/>
                </a:lnTo>
                <a:lnTo>
                  <a:pt x="235635" y="44450"/>
                </a:lnTo>
                <a:lnTo>
                  <a:pt x="235839" y="49530"/>
                </a:lnTo>
                <a:lnTo>
                  <a:pt x="236067" y="53340"/>
                </a:lnTo>
                <a:lnTo>
                  <a:pt x="239458" y="57150"/>
                </a:lnTo>
                <a:lnTo>
                  <a:pt x="256667" y="57150"/>
                </a:lnTo>
                <a:lnTo>
                  <a:pt x="261975" y="58420"/>
                </a:lnTo>
                <a:lnTo>
                  <a:pt x="264655" y="58420"/>
                </a:lnTo>
                <a:lnTo>
                  <a:pt x="270687" y="59690"/>
                </a:lnTo>
                <a:lnTo>
                  <a:pt x="276618" y="62230"/>
                </a:lnTo>
                <a:lnTo>
                  <a:pt x="283095" y="64770"/>
                </a:lnTo>
                <a:lnTo>
                  <a:pt x="285076" y="64770"/>
                </a:lnTo>
                <a:lnTo>
                  <a:pt x="286994" y="66040"/>
                </a:lnTo>
                <a:lnTo>
                  <a:pt x="288658" y="67310"/>
                </a:lnTo>
                <a:lnTo>
                  <a:pt x="293776" y="69850"/>
                </a:lnTo>
                <a:lnTo>
                  <a:pt x="297129" y="71120"/>
                </a:lnTo>
                <a:lnTo>
                  <a:pt x="301891" y="74930"/>
                </a:lnTo>
                <a:lnTo>
                  <a:pt x="303377" y="74930"/>
                </a:lnTo>
                <a:lnTo>
                  <a:pt x="304660" y="76200"/>
                </a:lnTo>
                <a:lnTo>
                  <a:pt x="305943" y="77470"/>
                </a:lnTo>
                <a:lnTo>
                  <a:pt x="304749" y="76200"/>
                </a:lnTo>
                <a:lnTo>
                  <a:pt x="307822" y="78740"/>
                </a:lnTo>
                <a:lnTo>
                  <a:pt x="311835" y="82550"/>
                </a:lnTo>
                <a:lnTo>
                  <a:pt x="314807" y="85090"/>
                </a:lnTo>
                <a:lnTo>
                  <a:pt x="318744" y="90170"/>
                </a:lnTo>
                <a:lnTo>
                  <a:pt x="319874" y="91440"/>
                </a:lnTo>
                <a:lnTo>
                  <a:pt x="322059" y="93980"/>
                </a:lnTo>
                <a:lnTo>
                  <a:pt x="322516" y="93980"/>
                </a:lnTo>
                <a:lnTo>
                  <a:pt x="323519" y="95250"/>
                </a:lnTo>
                <a:lnTo>
                  <a:pt x="325577" y="97790"/>
                </a:lnTo>
                <a:lnTo>
                  <a:pt x="327469" y="101600"/>
                </a:lnTo>
                <a:lnTo>
                  <a:pt x="330847" y="106680"/>
                </a:lnTo>
                <a:lnTo>
                  <a:pt x="332333" y="110490"/>
                </a:lnTo>
                <a:lnTo>
                  <a:pt x="333933" y="114300"/>
                </a:lnTo>
                <a:lnTo>
                  <a:pt x="334543" y="115201"/>
                </a:lnTo>
                <a:lnTo>
                  <a:pt x="334492" y="114300"/>
                </a:lnTo>
                <a:lnTo>
                  <a:pt x="334543" y="115201"/>
                </a:lnTo>
                <a:lnTo>
                  <a:pt x="335432" y="116840"/>
                </a:lnTo>
                <a:lnTo>
                  <a:pt x="335978" y="119380"/>
                </a:lnTo>
                <a:lnTo>
                  <a:pt x="338239" y="125730"/>
                </a:lnTo>
                <a:lnTo>
                  <a:pt x="339636" y="130810"/>
                </a:lnTo>
                <a:lnTo>
                  <a:pt x="341147" y="138430"/>
                </a:lnTo>
                <a:lnTo>
                  <a:pt x="341464" y="140970"/>
                </a:lnTo>
                <a:lnTo>
                  <a:pt x="341579" y="141605"/>
                </a:lnTo>
                <a:lnTo>
                  <a:pt x="341528" y="140970"/>
                </a:lnTo>
                <a:lnTo>
                  <a:pt x="341718" y="142595"/>
                </a:lnTo>
                <a:lnTo>
                  <a:pt x="341896" y="143510"/>
                </a:lnTo>
                <a:lnTo>
                  <a:pt x="342379" y="149860"/>
                </a:lnTo>
                <a:lnTo>
                  <a:pt x="342303" y="160020"/>
                </a:lnTo>
                <a:lnTo>
                  <a:pt x="346202" y="163830"/>
                </a:lnTo>
                <a:lnTo>
                  <a:pt x="355028" y="163830"/>
                </a:lnTo>
                <a:lnTo>
                  <a:pt x="358597" y="160020"/>
                </a:lnTo>
                <a:lnTo>
                  <a:pt x="358622" y="153670"/>
                </a:lnTo>
                <a:close/>
              </a:path>
              <a:path w="444500" h="2940050">
                <a:moveTo>
                  <a:pt x="382841" y="303530"/>
                </a:moveTo>
                <a:lnTo>
                  <a:pt x="381076" y="289560"/>
                </a:lnTo>
                <a:lnTo>
                  <a:pt x="372656" y="276860"/>
                </a:lnTo>
                <a:lnTo>
                  <a:pt x="358559" y="261620"/>
                </a:lnTo>
                <a:lnTo>
                  <a:pt x="349897" y="254000"/>
                </a:lnTo>
                <a:lnTo>
                  <a:pt x="328269" y="234950"/>
                </a:lnTo>
                <a:lnTo>
                  <a:pt x="318897" y="227330"/>
                </a:lnTo>
                <a:lnTo>
                  <a:pt x="310654" y="223520"/>
                </a:lnTo>
                <a:lnTo>
                  <a:pt x="302577" y="223520"/>
                </a:lnTo>
                <a:lnTo>
                  <a:pt x="290639" y="224790"/>
                </a:lnTo>
                <a:lnTo>
                  <a:pt x="282575" y="228600"/>
                </a:lnTo>
                <a:lnTo>
                  <a:pt x="274713" y="237490"/>
                </a:lnTo>
                <a:lnTo>
                  <a:pt x="263372" y="254000"/>
                </a:lnTo>
                <a:lnTo>
                  <a:pt x="255346" y="250190"/>
                </a:lnTo>
                <a:lnTo>
                  <a:pt x="208826" y="220980"/>
                </a:lnTo>
                <a:lnTo>
                  <a:pt x="169862" y="181610"/>
                </a:lnTo>
                <a:lnTo>
                  <a:pt x="143916" y="139700"/>
                </a:lnTo>
                <a:lnTo>
                  <a:pt x="162382" y="120650"/>
                </a:lnTo>
                <a:lnTo>
                  <a:pt x="171945" y="109220"/>
                </a:lnTo>
                <a:lnTo>
                  <a:pt x="157683" y="63500"/>
                </a:lnTo>
                <a:lnTo>
                  <a:pt x="129260" y="33020"/>
                </a:lnTo>
                <a:lnTo>
                  <a:pt x="103009" y="16510"/>
                </a:lnTo>
                <a:lnTo>
                  <a:pt x="87033" y="20320"/>
                </a:lnTo>
                <a:lnTo>
                  <a:pt x="53505" y="62230"/>
                </a:lnTo>
                <a:lnTo>
                  <a:pt x="49758" y="82550"/>
                </a:lnTo>
                <a:lnTo>
                  <a:pt x="50584" y="99060"/>
                </a:lnTo>
                <a:lnTo>
                  <a:pt x="65443" y="153670"/>
                </a:lnTo>
                <a:lnTo>
                  <a:pt x="91782" y="201930"/>
                </a:lnTo>
                <a:lnTo>
                  <a:pt x="120611" y="240030"/>
                </a:lnTo>
                <a:lnTo>
                  <a:pt x="166370" y="285750"/>
                </a:lnTo>
                <a:lnTo>
                  <a:pt x="211975" y="318770"/>
                </a:lnTo>
                <a:lnTo>
                  <a:pt x="265544" y="342900"/>
                </a:lnTo>
                <a:lnTo>
                  <a:pt x="300939" y="349250"/>
                </a:lnTo>
                <a:lnTo>
                  <a:pt x="322364" y="347980"/>
                </a:lnTo>
                <a:lnTo>
                  <a:pt x="344919" y="341630"/>
                </a:lnTo>
                <a:lnTo>
                  <a:pt x="354076" y="336550"/>
                </a:lnTo>
                <a:lnTo>
                  <a:pt x="366052" y="328930"/>
                </a:lnTo>
                <a:lnTo>
                  <a:pt x="376936" y="318770"/>
                </a:lnTo>
                <a:lnTo>
                  <a:pt x="382841" y="303530"/>
                </a:lnTo>
                <a:close/>
              </a:path>
              <a:path w="444500" h="2940050">
                <a:moveTo>
                  <a:pt x="398259" y="156210"/>
                </a:moveTo>
                <a:lnTo>
                  <a:pt x="398221" y="151130"/>
                </a:lnTo>
                <a:lnTo>
                  <a:pt x="397217" y="134620"/>
                </a:lnTo>
                <a:lnTo>
                  <a:pt x="397129" y="133350"/>
                </a:lnTo>
                <a:lnTo>
                  <a:pt x="396887" y="132080"/>
                </a:lnTo>
                <a:lnTo>
                  <a:pt x="393509" y="114300"/>
                </a:lnTo>
                <a:lnTo>
                  <a:pt x="387604" y="95250"/>
                </a:lnTo>
                <a:lnTo>
                  <a:pt x="379564" y="77470"/>
                </a:lnTo>
                <a:lnTo>
                  <a:pt x="372503" y="67310"/>
                </a:lnTo>
                <a:lnTo>
                  <a:pt x="361911" y="52070"/>
                </a:lnTo>
                <a:lnTo>
                  <a:pt x="353936" y="44450"/>
                </a:lnTo>
                <a:lnTo>
                  <a:pt x="353504" y="44030"/>
                </a:lnTo>
                <a:lnTo>
                  <a:pt x="330593" y="44030"/>
                </a:lnTo>
                <a:lnTo>
                  <a:pt x="332181" y="45720"/>
                </a:lnTo>
                <a:lnTo>
                  <a:pt x="337578" y="49530"/>
                </a:lnTo>
                <a:lnTo>
                  <a:pt x="341528" y="53340"/>
                </a:lnTo>
                <a:lnTo>
                  <a:pt x="347065" y="59690"/>
                </a:lnTo>
                <a:lnTo>
                  <a:pt x="348843" y="62230"/>
                </a:lnTo>
                <a:lnTo>
                  <a:pt x="351256" y="64770"/>
                </a:lnTo>
                <a:lnTo>
                  <a:pt x="366839" y="88900"/>
                </a:lnTo>
                <a:lnTo>
                  <a:pt x="369595" y="93980"/>
                </a:lnTo>
                <a:lnTo>
                  <a:pt x="370662" y="96520"/>
                </a:lnTo>
                <a:lnTo>
                  <a:pt x="371246" y="97790"/>
                </a:lnTo>
                <a:lnTo>
                  <a:pt x="371525" y="99060"/>
                </a:lnTo>
                <a:lnTo>
                  <a:pt x="380898" y="134340"/>
                </a:lnTo>
                <a:lnTo>
                  <a:pt x="380644" y="132080"/>
                </a:lnTo>
                <a:lnTo>
                  <a:pt x="380949" y="134620"/>
                </a:lnTo>
                <a:lnTo>
                  <a:pt x="380898" y="134340"/>
                </a:lnTo>
                <a:lnTo>
                  <a:pt x="381368" y="138430"/>
                </a:lnTo>
                <a:lnTo>
                  <a:pt x="381596" y="140970"/>
                </a:lnTo>
                <a:lnTo>
                  <a:pt x="381876" y="144780"/>
                </a:lnTo>
                <a:lnTo>
                  <a:pt x="381977" y="147320"/>
                </a:lnTo>
                <a:lnTo>
                  <a:pt x="381977" y="156210"/>
                </a:lnTo>
                <a:lnTo>
                  <a:pt x="385775" y="160020"/>
                </a:lnTo>
                <a:lnTo>
                  <a:pt x="394589" y="160020"/>
                </a:lnTo>
                <a:lnTo>
                  <a:pt x="398259" y="156210"/>
                </a:lnTo>
                <a:close/>
              </a:path>
              <a:path w="444500" h="2940050">
                <a:moveTo>
                  <a:pt x="421398" y="2740787"/>
                </a:moveTo>
                <a:lnTo>
                  <a:pt x="417576" y="2701620"/>
                </a:lnTo>
                <a:lnTo>
                  <a:pt x="410349" y="2677769"/>
                </a:lnTo>
                <a:lnTo>
                  <a:pt x="406336" y="2664510"/>
                </a:lnTo>
                <a:lnTo>
                  <a:pt x="401637" y="2655735"/>
                </a:lnTo>
                <a:lnTo>
                  <a:pt x="399364" y="2651493"/>
                </a:lnTo>
                <a:lnTo>
                  <a:pt x="399364" y="2740787"/>
                </a:lnTo>
                <a:lnTo>
                  <a:pt x="398665" y="2756674"/>
                </a:lnTo>
                <a:lnTo>
                  <a:pt x="396582" y="2772181"/>
                </a:lnTo>
                <a:lnTo>
                  <a:pt x="393192" y="2787243"/>
                </a:lnTo>
                <a:lnTo>
                  <a:pt x="388543" y="2801785"/>
                </a:lnTo>
                <a:lnTo>
                  <a:pt x="378663" y="2801785"/>
                </a:lnTo>
                <a:lnTo>
                  <a:pt x="378663" y="2823819"/>
                </a:lnTo>
                <a:lnTo>
                  <a:pt x="359664" y="2852420"/>
                </a:lnTo>
                <a:lnTo>
                  <a:pt x="335635" y="2876766"/>
                </a:lnTo>
                <a:lnTo>
                  <a:pt x="307314" y="2896133"/>
                </a:lnTo>
                <a:lnTo>
                  <a:pt x="275412" y="2909786"/>
                </a:lnTo>
                <a:lnTo>
                  <a:pt x="280454" y="2902940"/>
                </a:lnTo>
                <a:lnTo>
                  <a:pt x="285292" y="2895447"/>
                </a:lnTo>
                <a:lnTo>
                  <a:pt x="304457" y="2852597"/>
                </a:lnTo>
                <a:lnTo>
                  <a:pt x="312318" y="2823819"/>
                </a:lnTo>
                <a:lnTo>
                  <a:pt x="378663" y="2823819"/>
                </a:lnTo>
                <a:lnTo>
                  <a:pt x="378663" y="2801785"/>
                </a:lnTo>
                <a:lnTo>
                  <a:pt x="316445" y="2801785"/>
                </a:lnTo>
                <a:lnTo>
                  <a:pt x="318389" y="2787243"/>
                </a:lnTo>
                <a:lnTo>
                  <a:pt x="319824" y="2772181"/>
                </a:lnTo>
                <a:lnTo>
                  <a:pt x="320713" y="2756674"/>
                </a:lnTo>
                <a:lnTo>
                  <a:pt x="321017" y="2740787"/>
                </a:lnTo>
                <a:lnTo>
                  <a:pt x="320700" y="2724581"/>
                </a:lnTo>
                <a:lnTo>
                  <a:pt x="319773" y="2708643"/>
                </a:lnTo>
                <a:lnTo>
                  <a:pt x="318236" y="2693022"/>
                </a:lnTo>
                <a:lnTo>
                  <a:pt x="316115" y="2677769"/>
                </a:lnTo>
                <a:lnTo>
                  <a:pt x="387769" y="2677769"/>
                </a:lnTo>
                <a:lnTo>
                  <a:pt x="392747" y="2692755"/>
                </a:lnTo>
                <a:lnTo>
                  <a:pt x="396379" y="2708300"/>
                </a:lnTo>
                <a:lnTo>
                  <a:pt x="398602" y="2724340"/>
                </a:lnTo>
                <a:lnTo>
                  <a:pt x="399364" y="2740787"/>
                </a:lnTo>
                <a:lnTo>
                  <a:pt x="399364" y="2651493"/>
                </a:lnTo>
                <a:lnTo>
                  <a:pt x="388048" y="2630322"/>
                </a:lnTo>
                <a:lnTo>
                  <a:pt x="377583" y="2617609"/>
                </a:lnTo>
                <a:lnTo>
                  <a:pt x="377583" y="2655735"/>
                </a:lnTo>
                <a:lnTo>
                  <a:pt x="311861" y="2655735"/>
                </a:lnTo>
                <a:lnTo>
                  <a:pt x="308279" y="2641587"/>
                </a:lnTo>
                <a:lnTo>
                  <a:pt x="304152" y="2628049"/>
                </a:lnTo>
                <a:lnTo>
                  <a:pt x="299478" y="2615184"/>
                </a:lnTo>
                <a:lnTo>
                  <a:pt x="298983" y="2614041"/>
                </a:lnTo>
                <a:lnTo>
                  <a:pt x="298983" y="2740787"/>
                </a:lnTo>
                <a:lnTo>
                  <a:pt x="298665" y="2756446"/>
                </a:lnTo>
                <a:lnTo>
                  <a:pt x="297764" y="2771876"/>
                </a:lnTo>
                <a:lnTo>
                  <a:pt x="296252" y="2787002"/>
                </a:lnTo>
                <a:lnTo>
                  <a:pt x="294144" y="2801785"/>
                </a:lnTo>
                <a:lnTo>
                  <a:pt x="289725" y="2801785"/>
                </a:lnTo>
                <a:lnTo>
                  <a:pt x="289725" y="2823819"/>
                </a:lnTo>
                <a:lnTo>
                  <a:pt x="274294" y="2869196"/>
                </a:lnTo>
                <a:lnTo>
                  <a:pt x="244322" y="2909786"/>
                </a:lnTo>
                <a:lnTo>
                  <a:pt x="233210" y="2915920"/>
                </a:lnTo>
                <a:lnTo>
                  <a:pt x="233210" y="2823819"/>
                </a:lnTo>
                <a:lnTo>
                  <a:pt x="289725" y="2823819"/>
                </a:lnTo>
                <a:lnTo>
                  <a:pt x="289725" y="2801785"/>
                </a:lnTo>
                <a:lnTo>
                  <a:pt x="233210" y="2801785"/>
                </a:lnTo>
                <a:lnTo>
                  <a:pt x="233210" y="2677769"/>
                </a:lnTo>
                <a:lnTo>
                  <a:pt x="293801" y="2677769"/>
                </a:lnTo>
                <a:lnTo>
                  <a:pt x="296024" y="2692755"/>
                </a:lnTo>
                <a:lnTo>
                  <a:pt x="297637" y="2708300"/>
                </a:lnTo>
                <a:lnTo>
                  <a:pt x="298640" y="2724340"/>
                </a:lnTo>
                <a:lnTo>
                  <a:pt x="298983" y="2740787"/>
                </a:lnTo>
                <a:lnTo>
                  <a:pt x="298983" y="2614041"/>
                </a:lnTo>
                <a:lnTo>
                  <a:pt x="294259" y="2603055"/>
                </a:lnTo>
                <a:lnTo>
                  <a:pt x="289890" y="2594279"/>
                </a:lnTo>
                <a:lnTo>
                  <a:pt x="289242" y="2593136"/>
                </a:lnTo>
                <a:lnTo>
                  <a:pt x="289242" y="2655735"/>
                </a:lnTo>
                <a:lnTo>
                  <a:pt x="233210" y="2655735"/>
                </a:lnTo>
                <a:lnTo>
                  <a:pt x="233210" y="2565654"/>
                </a:lnTo>
                <a:lnTo>
                  <a:pt x="244297" y="2571762"/>
                </a:lnTo>
                <a:lnTo>
                  <a:pt x="274294" y="2612377"/>
                </a:lnTo>
                <a:lnTo>
                  <a:pt x="289242" y="2655735"/>
                </a:lnTo>
                <a:lnTo>
                  <a:pt x="289242" y="2593136"/>
                </a:lnTo>
                <a:lnTo>
                  <a:pt x="285292" y="2586126"/>
                </a:lnTo>
                <a:lnTo>
                  <a:pt x="280454" y="2578633"/>
                </a:lnTo>
                <a:lnTo>
                  <a:pt x="275412" y="2571788"/>
                </a:lnTo>
                <a:lnTo>
                  <a:pt x="306806" y="2585161"/>
                </a:lnTo>
                <a:lnTo>
                  <a:pt x="334759" y="2604084"/>
                </a:lnTo>
                <a:lnTo>
                  <a:pt x="358584" y="2627833"/>
                </a:lnTo>
                <a:lnTo>
                  <a:pt x="377583" y="2655735"/>
                </a:lnTo>
                <a:lnTo>
                  <a:pt x="377583" y="2617609"/>
                </a:lnTo>
                <a:lnTo>
                  <a:pt x="332651" y="2574937"/>
                </a:lnTo>
                <a:lnTo>
                  <a:pt x="298462" y="2556649"/>
                </a:lnTo>
                <a:lnTo>
                  <a:pt x="261366" y="2545410"/>
                </a:lnTo>
                <a:lnTo>
                  <a:pt x="222199" y="2541574"/>
                </a:lnTo>
                <a:lnTo>
                  <a:pt x="211175" y="2542654"/>
                </a:lnTo>
                <a:lnTo>
                  <a:pt x="211175" y="2565654"/>
                </a:lnTo>
                <a:lnTo>
                  <a:pt x="211175" y="2655735"/>
                </a:lnTo>
                <a:lnTo>
                  <a:pt x="211175" y="2677769"/>
                </a:lnTo>
                <a:lnTo>
                  <a:pt x="211175" y="2801785"/>
                </a:lnTo>
                <a:lnTo>
                  <a:pt x="211175" y="2823819"/>
                </a:lnTo>
                <a:lnTo>
                  <a:pt x="211175" y="2915920"/>
                </a:lnTo>
                <a:lnTo>
                  <a:pt x="200063" y="2909786"/>
                </a:lnTo>
                <a:lnTo>
                  <a:pt x="189382" y="2899841"/>
                </a:lnTo>
                <a:lnTo>
                  <a:pt x="179311" y="2886227"/>
                </a:lnTo>
                <a:lnTo>
                  <a:pt x="170091" y="2869196"/>
                </a:lnTo>
                <a:lnTo>
                  <a:pt x="168973" y="2866606"/>
                </a:lnTo>
                <a:lnTo>
                  <a:pt x="168973" y="2909786"/>
                </a:lnTo>
                <a:lnTo>
                  <a:pt x="137071" y="2896133"/>
                </a:lnTo>
                <a:lnTo>
                  <a:pt x="108750" y="2876766"/>
                </a:lnTo>
                <a:lnTo>
                  <a:pt x="84721" y="2852420"/>
                </a:lnTo>
                <a:lnTo>
                  <a:pt x="65722" y="2823819"/>
                </a:lnTo>
                <a:lnTo>
                  <a:pt x="132067" y="2823819"/>
                </a:lnTo>
                <a:lnTo>
                  <a:pt x="135699" y="2838539"/>
                </a:lnTo>
                <a:lnTo>
                  <a:pt x="139865" y="2852420"/>
                </a:lnTo>
                <a:lnTo>
                  <a:pt x="159105" y="2895447"/>
                </a:lnTo>
                <a:lnTo>
                  <a:pt x="168973" y="2909786"/>
                </a:lnTo>
                <a:lnTo>
                  <a:pt x="168973" y="2866606"/>
                </a:lnTo>
                <a:lnTo>
                  <a:pt x="165582" y="2858744"/>
                </a:lnTo>
                <a:lnTo>
                  <a:pt x="161493" y="2847657"/>
                </a:lnTo>
                <a:lnTo>
                  <a:pt x="157861" y="2835999"/>
                </a:lnTo>
                <a:lnTo>
                  <a:pt x="154660" y="2823819"/>
                </a:lnTo>
                <a:lnTo>
                  <a:pt x="211175" y="2823819"/>
                </a:lnTo>
                <a:lnTo>
                  <a:pt x="211175" y="2801785"/>
                </a:lnTo>
                <a:lnTo>
                  <a:pt x="150241" y="2801785"/>
                </a:lnTo>
                <a:lnTo>
                  <a:pt x="148170" y="2787243"/>
                </a:lnTo>
                <a:lnTo>
                  <a:pt x="146659" y="2772181"/>
                </a:lnTo>
                <a:lnTo>
                  <a:pt x="145732" y="2756674"/>
                </a:lnTo>
                <a:lnTo>
                  <a:pt x="145415" y="2740787"/>
                </a:lnTo>
                <a:lnTo>
                  <a:pt x="145732" y="2724581"/>
                </a:lnTo>
                <a:lnTo>
                  <a:pt x="146710" y="2708643"/>
                </a:lnTo>
                <a:lnTo>
                  <a:pt x="148336" y="2693022"/>
                </a:lnTo>
                <a:lnTo>
                  <a:pt x="150583" y="2677769"/>
                </a:lnTo>
                <a:lnTo>
                  <a:pt x="211175" y="2677769"/>
                </a:lnTo>
                <a:lnTo>
                  <a:pt x="211175" y="2655735"/>
                </a:lnTo>
                <a:lnTo>
                  <a:pt x="155143" y="2655735"/>
                </a:lnTo>
                <a:lnTo>
                  <a:pt x="158280" y="2644114"/>
                </a:lnTo>
                <a:lnTo>
                  <a:pt x="179311" y="2595346"/>
                </a:lnTo>
                <a:lnTo>
                  <a:pt x="211175" y="2565654"/>
                </a:lnTo>
                <a:lnTo>
                  <a:pt x="211175" y="2542654"/>
                </a:lnTo>
                <a:lnTo>
                  <a:pt x="183032" y="2545410"/>
                </a:lnTo>
                <a:lnTo>
                  <a:pt x="168973" y="2549677"/>
                </a:lnTo>
                <a:lnTo>
                  <a:pt x="168973" y="2571788"/>
                </a:lnTo>
                <a:lnTo>
                  <a:pt x="163931" y="2578633"/>
                </a:lnTo>
                <a:lnTo>
                  <a:pt x="144907" y="2615184"/>
                </a:lnTo>
                <a:lnTo>
                  <a:pt x="132524" y="2655735"/>
                </a:lnTo>
                <a:lnTo>
                  <a:pt x="128270" y="2655735"/>
                </a:lnTo>
                <a:lnTo>
                  <a:pt x="128270" y="2677769"/>
                </a:lnTo>
                <a:lnTo>
                  <a:pt x="126187" y="2692755"/>
                </a:lnTo>
                <a:lnTo>
                  <a:pt x="124612" y="2708643"/>
                </a:lnTo>
                <a:lnTo>
                  <a:pt x="123698" y="2724340"/>
                </a:lnTo>
                <a:lnTo>
                  <a:pt x="123380" y="2740787"/>
                </a:lnTo>
                <a:lnTo>
                  <a:pt x="123672" y="2756446"/>
                </a:lnTo>
                <a:lnTo>
                  <a:pt x="124536" y="2771876"/>
                </a:lnTo>
                <a:lnTo>
                  <a:pt x="125958" y="2787002"/>
                </a:lnTo>
                <a:lnTo>
                  <a:pt x="127939" y="2801785"/>
                </a:lnTo>
                <a:lnTo>
                  <a:pt x="55841" y="2801785"/>
                </a:lnTo>
                <a:lnTo>
                  <a:pt x="51193" y="2787243"/>
                </a:lnTo>
                <a:lnTo>
                  <a:pt x="47802" y="2772181"/>
                </a:lnTo>
                <a:lnTo>
                  <a:pt x="45732" y="2756674"/>
                </a:lnTo>
                <a:lnTo>
                  <a:pt x="45021" y="2740787"/>
                </a:lnTo>
                <a:lnTo>
                  <a:pt x="45783" y="2724340"/>
                </a:lnTo>
                <a:lnTo>
                  <a:pt x="48006" y="2708300"/>
                </a:lnTo>
                <a:lnTo>
                  <a:pt x="51650" y="2692755"/>
                </a:lnTo>
                <a:lnTo>
                  <a:pt x="56616" y="2677769"/>
                </a:lnTo>
                <a:lnTo>
                  <a:pt x="128270" y="2677769"/>
                </a:lnTo>
                <a:lnTo>
                  <a:pt x="128270" y="2655735"/>
                </a:lnTo>
                <a:lnTo>
                  <a:pt x="66814" y="2655735"/>
                </a:lnTo>
                <a:lnTo>
                  <a:pt x="85801" y="2627833"/>
                </a:lnTo>
                <a:lnTo>
                  <a:pt x="109626" y="2604084"/>
                </a:lnTo>
                <a:lnTo>
                  <a:pt x="137579" y="2585161"/>
                </a:lnTo>
                <a:lnTo>
                  <a:pt x="168973" y="2571788"/>
                </a:lnTo>
                <a:lnTo>
                  <a:pt x="168973" y="2549677"/>
                </a:lnTo>
                <a:lnTo>
                  <a:pt x="111734" y="2574937"/>
                </a:lnTo>
                <a:lnTo>
                  <a:pt x="81330" y="2599931"/>
                </a:lnTo>
                <a:lnTo>
                  <a:pt x="56349" y="2630322"/>
                </a:lnTo>
                <a:lnTo>
                  <a:pt x="38049" y="2664510"/>
                </a:lnTo>
                <a:lnTo>
                  <a:pt x="26809" y="2701620"/>
                </a:lnTo>
                <a:lnTo>
                  <a:pt x="22987" y="2740787"/>
                </a:lnTo>
                <a:lnTo>
                  <a:pt x="26809" y="2779953"/>
                </a:lnTo>
                <a:lnTo>
                  <a:pt x="38049" y="2817063"/>
                </a:lnTo>
                <a:lnTo>
                  <a:pt x="56349" y="2851251"/>
                </a:lnTo>
                <a:lnTo>
                  <a:pt x="81330" y="2881642"/>
                </a:lnTo>
                <a:lnTo>
                  <a:pt x="111734" y="2906636"/>
                </a:lnTo>
                <a:lnTo>
                  <a:pt x="145923" y="2924924"/>
                </a:lnTo>
                <a:lnTo>
                  <a:pt x="183032" y="2936163"/>
                </a:lnTo>
                <a:lnTo>
                  <a:pt x="222199" y="2939999"/>
                </a:lnTo>
                <a:lnTo>
                  <a:pt x="261353" y="2936163"/>
                </a:lnTo>
                <a:lnTo>
                  <a:pt x="298462" y="2924924"/>
                </a:lnTo>
                <a:lnTo>
                  <a:pt x="332651" y="2906636"/>
                </a:lnTo>
                <a:lnTo>
                  <a:pt x="363054" y="2881642"/>
                </a:lnTo>
                <a:lnTo>
                  <a:pt x="388048" y="2851251"/>
                </a:lnTo>
                <a:lnTo>
                  <a:pt x="402717" y="2823819"/>
                </a:lnTo>
                <a:lnTo>
                  <a:pt x="406336" y="2817063"/>
                </a:lnTo>
                <a:lnTo>
                  <a:pt x="410959" y="2801785"/>
                </a:lnTo>
                <a:lnTo>
                  <a:pt x="417576" y="2779953"/>
                </a:lnTo>
                <a:lnTo>
                  <a:pt x="421398" y="2740787"/>
                </a:lnTo>
                <a:close/>
              </a:path>
              <a:path w="444500" h="2940050">
                <a:moveTo>
                  <a:pt x="444398" y="1335062"/>
                </a:moveTo>
                <a:lnTo>
                  <a:pt x="443598" y="1332826"/>
                </a:lnTo>
                <a:lnTo>
                  <a:pt x="439204" y="1320673"/>
                </a:lnTo>
                <a:lnTo>
                  <a:pt x="438759" y="1319428"/>
                </a:lnTo>
                <a:lnTo>
                  <a:pt x="428345" y="1306918"/>
                </a:lnTo>
                <a:lnTo>
                  <a:pt x="420598" y="1302372"/>
                </a:lnTo>
                <a:lnTo>
                  <a:pt x="420598" y="1332826"/>
                </a:lnTo>
                <a:lnTo>
                  <a:pt x="420598" y="1563700"/>
                </a:lnTo>
                <a:lnTo>
                  <a:pt x="419658" y="1572907"/>
                </a:lnTo>
                <a:lnTo>
                  <a:pt x="416877" y="1579968"/>
                </a:lnTo>
                <a:lnTo>
                  <a:pt x="412242" y="1584960"/>
                </a:lnTo>
                <a:lnTo>
                  <a:pt x="405714" y="1588008"/>
                </a:lnTo>
                <a:lnTo>
                  <a:pt x="373481" y="1555724"/>
                </a:lnTo>
                <a:lnTo>
                  <a:pt x="373481" y="1589239"/>
                </a:lnTo>
                <a:lnTo>
                  <a:pt x="69938" y="1589239"/>
                </a:lnTo>
                <a:lnTo>
                  <a:pt x="71424" y="1587754"/>
                </a:lnTo>
                <a:lnTo>
                  <a:pt x="176072" y="1483106"/>
                </a:lnTo>
                <a:lnTo>
                  <a:pt x="220599" y="1527873"/>
                </a:lnTo>
                <a:lnTo>
                  <a:pt x="225539" y="1527873"/>
                </a:lnTo>
                <a:lnTo>
                  <a:pt x="259257" y="1494155"/>
                </a:lnTo>
                <a:lnTo>
                  <a:pt x="268820" y="1484591"/>
                </a:lnTo>
                <a:lnTo>
                  <a:pt x="373481" y="1589239"/>
                </a:lnTo>
                <a:lnTo>
                  <a:pt x="373481" y="1555724"/>
                </a:lnTo>
                <a:lnTo>
                  <a:pt x="302501" y="1484591"/>
                </a:lnTo>
                <a:lnTo>
                  <a:pt x="285686" y="1467739"/>
                </a:lnTo>
                <a:lnTo>
                  <a:pt x="420598" y="1332826"/>
                </a:lnTo>
                <a:lnTo>
                  <a:pt x="420598" y="1302372"/>
                </a:lnTo>
                <a:lnTo>
                  <a:pt x="414235" y="1298625"/>
                </a:lnTo>
                <a:lnTo>
                  <a:pt x="399021" y="1295908"/>
                </a:lnTo>
                <a:lnTo>
                  <a:pt x="399021" y="1320673"/>
                </a:lnTo>
                <a:lnTo>
                  <a:pt x="225539" y="1494155"/>
                </a:lnTo>
                <a:lnTo>
                  <a:pt x="220586" y="1494155"/>
                </a:lnTo>
                <a:lnTo>
                  <a:pt x="209524" y="1483106"/>
                </a:lnTo>
                <a:lnTo>
                  <a:pt x="159219" y="1432877"/>
                </a:lnTo>
                <a:lnTo>
                  <a:pt x="159219" y="1466494"/>
                </a:lnTo>
                <a:lnTo>
                  <a:pt x="37947" y="1587754"/>
                </a:lnTo>
                <a:lnTo>
                  <a:pt x="29641" y="1584960"/>
                </a:lnTo>
                <a:lnTo>
                  <a:pt x="26758" y="1578267"/>
                </a:lnTo>
                <a:lnTo>
                  <a:pt x="26631" y="1572907"/>
                </a:lnTo>
                <a:lnTo>
                  <a:pt x="26530" y="1333817"/>
                </a:lnTo>
                <a:lnTo>
                  <a:pt x="159219" y="1466494"/>
                </a:lnTo>
                <a:lnTo>
                  <a:pt x="159219" y="1432877"/>
                </a:lnTo>
                <a:lnTo>
                  <a:pt x="60032" y="1333817"/>
                </a:lnTo>
                <a:lnTo>
                  <a:pt x="46863" y="1320673"/>
                </a:lnTo>
                <a:lnTo>
                  <a:pt x="399021" y="1320673"/>
                </a:lnTo>
                <a:lnTo>
                  <a:pt x="399021" y="1295908"/>
                </a:lnTo>
                <a:lnTo>
                  <a:pt x="397522" y="1295628"/>
                </a:lnTo>
                <a:lnTo>
                  <a:pt x="47612" y="1295628"/>
                </a:lnTo>
                <a:lnTo>
                  <a:pt x="29083" y="1299362"/>
                </a:lnTo>
                <a:lnTo>
                  <a:pt x="13944" y="1309560"/>
                </a:lnTo>
                <a:lnTo>
                  <a:pt x="3733" y="1324686"/>
                </a:lnTo>
                <a:lnTo>
                  <a:pt x="0" y="1343240"/>
                </a:lnTo>
                <a:lnTo>
                  <a:pt x="241" y="1398066"/>
                </a:lnTo>
                <a:lnTo>
                  <a:pt x="114" y="1494155"/>
                </a:lnTo>
                <a:lnTo>
                  <a:pt x="0" y="1565440"/>
                </a:lnTo>
                <a:lnTo>
                  <a:pt x="27139" y="1608328"/>
                </a:lnTo>
                <a:lnTo>
                  <a:pt x="33375" y="1609915"/>
                </a:lnTo>
                <a:lnTo>
                  <a:pt x="411873" y="1609915"/>
                </a:lnTo>
                <a:lnTo>
                  <a:pt x="416610" y="1608785"/>
                </a:lnTo>
                <a:lnTo>
                  <a:pt x="431101" y="1598485"/>
                </a:lnTo>
                <a:lnTo>
                  <a:pt x="437134" y="1589239"/>
                </a:lnTo>
                <a:lnTo>
                  <a:pt x="437946" y="1588008"/>
                </a:lnTo>
                <a:lnTo>
                  <a:pt x="440842" y="1583563"/>
                </a:lnTo>
                <a:lnTo>
                  <a:pt x="444398" y="1565440"/>
                </a:lnTo>
                <a:lnTo>
                  <a:pt x="444398" y="13350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53043" y="1303665"/>
            <a:ext cx="11483975" cy="2421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1" i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12202" y="3737391"/>
            <a:ext cx="9546590" cy="3201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6105" y="495300"/>
            <a:ext cx="14969490" cy="3021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11780"/>
              </a:lnSpc>
            </a:pPr>
            <a:r>
              <a:rPr sz="6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Credit Card Fraud Detection Using Machine Learning</a:t>
            </a:r>
            <a:endParaRPr sz="6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70853" y="1028762"/>
            <a:ext cx="2625725" cy="6599555"/>
            <a:chOff x="1104508" y="2300667"/>
            <a:chExt cx="2625725" cy="6599555"/>
          </a:xfrm>
        </p:grpSpPr>
        <p:sp>
          <p:nvSpPr>
            <p:cNvPr id="4" name="object 4"/>
            <p:cNvSpPr/>
            <p:nvPr/>
          </p:nvSpPr>
          <p:spPr>
            <a:xfrm>
              <a:off x="1176847" y="2300667"/>
              <a:ext cx="802640" cy="802640"/>
            </a:xfrm>
            <a:custGeom>
              <a:avLst/>
              <a:gdLst/>
              <a:ahLst/>
              <a:cxnLst/>
              <a:rect l="l" t="t" r="r" b="b"/>
              <a:pathLst>
                <a:path w="802639" h="802639">
                  <a:moveTo>
                    <a:pt x="401532" y="802641"/>
                  </a:moveTo>
                  <a:lnTo>
                    <a:pt x="401109" y="802641"/>
                  </a:lnTo>
                  <a:lnTo>
                    <a:pt x="354518" y="799953"/>
                  </a:lnTo>
                  <a:lnTo>
                    <a:pt x="309301" y="792054"/>
                  </a:lnTo>
                  <a:lnTo>
                    <a:pt x="265971" y="779255"/>
                  </a:lnTo>
                  <a:lnTo>
                    <a:pt x="224829" y="761860"/>
                  </a:lnTo>
                  <a:lnTo>
                    <a:pt x="186177" y="740169"/>
                  </a:lnTo>
                  <a:lnTo>
                    <a:pt x="150314" y="714482"/>
                  </a:lnTo>
                  <a:lnTo>
                    <a:pt x="117543" y="685103"/>
                  </a:lnTo>
                  <a:lnTo>
                    <a:pt x="88165" y="652330"/>
                  </a:lnTo>
                  <a:lnTo>
                    <a:pt x="62480" y="616466"/>
                  </a:lnTo>
                  <a:lnTo>
                    <a:pt x="40790" y="577813"/>
                  </a:lnTo>
                  <a:lnTo>
                    <a:pt x="23396" y="536670"/>
                  </a:lnTo>
                  <a:lnTo>
                    <a:pt x="10599" y="493340"/>
                  </a:lnTo>
                  <a:lnTo>
                    <a:pt x="2699" y="448123"/>
                  </a:lnTo>
                  <a:lnTo>
                    <a:pt x="0" y="401321"/>
                  </a:lnTo>
                  <a:lnTo>
                    <a:pt x="2699" y="354518"/>
                  </a:lnTo>
                  <a:lnTo>
                    <a:pt x="10599" y="309301"/>
                  </a:lnTo>
                  <a:lnTo>
                    <a:pt x="23396" y="265971"/>
                  </a:lnTo>
                  <a:lnTo>
                    <a:pt x="40790" y="224829"/>
                  </a:lnTo>
                  <a:lnTo>
                    <a:pt x="62480" y="186177"/>
                  </a:lnTo>
                  <a:lnTo>
                    <a:pt x="88165" y="150314"/>
                  </a:lnTo>
                  <a:lnTo>
                    <a:pt x="117543" y="117543"/>
                  </a:lnTo>
                  <a:lnTo>
                    <a:pt x="150314" y="88165"/>
                  </a:lnTo>
                  <a:lnTo>
                    <a:pt x="186177" y="62480"/>
                  </a:lnTo>
                  <a:lnTo>
                    <a:pt x="224829" y="40790"/>
                  </a:lnTo>
                  <a:lnTo>
                    <a:pt x="265971" y="23396"/>
                  </a:lnTo>
                  <a:lnTo>
                    <a:pt x="309301" y="10599"/>
                  </a:lnTo>
                  <a:lnTo>
                    <a:pt x="354518" y="2699"/>
                  </a:lnTo>
                  <a:lnTo>
                    <a:pt x="401320" y="0"/>
                  </a:lnTo>
                  <a:lnTo>
                    <a:pt x="448123" y="2699"/>
                  </a:lnTo>
                  <a:lnTo>
                    <a:pt x="493339" y="10599"/>
                  </a:lnTo>
                  <a:lnTo>
                    <a:pt x="536669" y="23396"/>
                  </a:lnTo>
                  <a:lnTo>
                    <a:pt x="577810" y="40790"/>
                  </a:lnTo>
                  <a:lnTo>
                    <a:pt x="616463" y="62480"/>
                  </a:lnTo>
                  <a:lnTo>
                    <a:pt x="652325" y="88165"/>
                  </a:lnTo>
                  <a:lnTo>
                    <a:pt x="685096" y="117543"/>
                  </a:lnTo>
                  <a:lnTo>
                    <a:pt x="714475" y="150314"/>
                  </a:lnTo>
                  <a:lnTo>
                    <a:pt x="740160" y="186177"/>
                  </a:lnTo>
                  <a:lnTo>
                    <a:pt x="761850" y="224829"/>
                  </a:lnTo>
                  <a:lnTo>
                    <a:pt x="779245" y="265971"/>
                  </a:lnTo>
                  <a:lnTo>
                    <a:pt x="792042" y="309301"/>
                  </a:lnTo>
                  <a:lnTo>
                    <a:pt x="799941" y="354518"/>
                  </a:lnTo>
                  <a:lnTo>
                    <a:pt x="802641" y="401320"/>
                  </a:lnTo>
                  <a:lnTo>
                    <a:pt x="799941" y="448123"/>
                  </a:lnTo>
                  <a:lnTo>
                    <a:pt x="792042" y="493340"/>
                  </a:lnTo>
                  <a:lnTo>
                    <a:pt x="779245" y="536670"/>
                  </a:lnTo>
                  <a:lnTo>
                    <a:pt x="761850" y="577813"/>
                  </a:lnTo>
                  <a:lnTo>
                    <a:pt x="740160" y="616466"/>
                  </a:lnTo>
                  <a:lnTo>
                    <a:pt x="714475" y="652330"/>
                  </a:lnTo>
                  <a:lnTo>
                    <a:pt x="685096" y="685103"/>
                  </a:lnTo>
                  <a:lnTo>
                    <a:pt x="652325" y="714482"/>
                  </a:lnTo>
                  <a:lnTo>
                    <a:pt x="616463" y="740169"/>
                  </a:lnTo>
                  <a:lnTo>
                    <a:pt x="577810" y="761860"/>
                  </a:lnTo>
                  <a:lnTo>
                    <a:pt x="536669" y="779255"/>
                  </a:lnTo>
                  <a:lnTo>
                    <a:pt x="493339" y="792054"/>
                  </a:lnTo>
                  <a:lnTo>
                    <a:pt x="448123" y="799953"/>
                  </a:lnTo>
                  <a:lnTo>
                    <a:pt x="401532" y="802641"/>
                  </a:lnTo>
                  <a:close/>
                </a:path>
              </a:pathLst>
            </a:custGeom>
            <a:solidFill>
              <a:srgbClr val="FFCF7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04508" y="7846501"/>
              <a:ext cx="171582" cy="17158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11207" y="7846501"/>
              <a:ext cx="171582" cy="17158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17949" y="7846501"/>
              <a:ext cx="171582" cy="17158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04508" y="8140422"/>
              <a:ext cx="171582" cy="17158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11207" y="8140422"/>
              <a:ext cx="171582" cy="17158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17949" y="8140422"/>
              <a:ext cx="171582" cy="17158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04508" y="8434384"/>
              <a:ext cx="171582" cy="1715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11207" y="8434384"/>
              <a:ext cx="171582" cy="17158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17949" y="8434384"/>
              <a:ext cx="171582" cy="17158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04508" y="8728305"/>
              <a:ext cx="171582" cy="17158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11207" y="8728305"/>
              <a:ext cx="171582" cy="17158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17949" y="8728305"/>
              <a:ext cx="171582" cy="17158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024649" y="7846501"/>
              <a:ext cx="171582" cy="17158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331390" y="7846501"/>
              <a:ext cx="171582" cy="17158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38090" y="7846501"/>
              <a:ext cx="171582" cy="17158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944790" y="7846501"/>
              <a:ext cx="171582" cy="17158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51531" y="7846501"/>
              <a:ext cx="171582" cy="17158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8231" y="7846501"/>
              <a:ext cx="171582" cy="17158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024649" y="8140422"/>
              <a:ext cx="171582" cy="17158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38090" y="8140422"/>
              <a:ext cx="171582" cy="17158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331390" y="8140422"/>
              <a:ext cx="171582" cy="17158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944790" y="8140422"/>
              <a:ext cx="171582" cy="17158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51531" y="8140422"/>
              <a:ext cx="171582" cy="17158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8231" y="8140422"/>
              <a:ext cx="171582" cy="17158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024649" y="8434384"/>
              <a:ext cx="171582" cy="17158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331390" y="8434384"/>
              <a:ext cx="171582" cy="17158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38090" y="8434384"/>
              <a:ext cx="171582" cy="17158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944790" y="8434384"/>
              <a:ext cx="171582" cy="17158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51531" y="8434384"/>
              <a:ext cx="171582" cy="17158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8231" y="8434384"/>
              <a:ext cx="171582" cy="17158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024649" y="8728305"/>
              <a:ext cx="171582" cy="17158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331390" y="8728305"/>
              <a:ext cx="171582" cy="17158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38090" y="8728305"/>
              <a:ext cx="171582" cy="17158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944790" y="8728305"/>
              <a:ext cx="171582" cy="17158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51531" y="8728305"/>
              <a:ext cx="171582" cy="17158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8231" y="8728305"/>
              <a:ext cx="171582" cy="171582"/>
            </a:xfrm>
            <a:prstGeom prst="rect">
              <a:avLst/>
            </a:prstGeom>
          </p:spPr>
        </p:pic>
      </p:grpSp>
      <p:pic>
        <p:nvPicPr>
          <p:cNvPr id="45" name="Picture 44"/>
          <p:cNvPicPr/>
          <p:nvPr/>
        </p:nvPicPr>
        <p:blipFill>
          <a:blip r:embed="rId3"/>
          <a:stretch>
            <a:fillRect/>
          </a:stretch>
        </p:blipFill>
        <p:spPr>
          <a:xfrm>
            <a:off x="9372600" y="3695700"/>
            <a:ext cx="6329680" cy="4883785"/>
          </a:xfrm>
          <a:prstGeom prst="rect">
            <a:avLst/>
          </a:prstGeom>
        </p:spPr>
      </p:pic>
      <p:sp>
        <p:nvSpPr>
          <p:cNvPr id="41" name="Text Box 40"/>
          <p:cNvSpPr txBox="1"/>
          <p:nvPr/>
        </p:nvSpPr>
        <p:spPr>
          <a:xfrm>
            <a:off x="4648200" y="9063355"/>
            <a:ext cx="100190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400"/>
              <a:t>Shivapriya Pillalamarri - 00905151</a:t>
            </a:r>
            <a:endParaRPr lang="en-US" sz="4400"/>
          </a:p>
        </p:txBody>
      </p:sp>
      <p:pic>
        <p:nvPicPr>
          <p:cNvPr id="43" name="Picture 42"/>
          <p:cNvPicPr/>
          <p:nvPr/>
        </p:nvPicPr>
        <p:blipFill>
          <a:blip r:embed="rId4"/>
          <a:stretch>
            <a:fillRect/>
          </a:stretch>
        </p:blipFill>
        <p:spPr>
          <a:xfrm>
            <a:off x="1706245" y="3695700"/>
            <a:ext cx="6922135" cy="48844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485640" cy="4792980"/>
            <a:chOff x="0" y="0"/>
            <a:chExt cx="4485640" cy="479298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4485640" cy="4792980"/>
            </a:xfrm>
            <a:custGeom>
              <a:avLst/>
              <a:gdLst/>
              <a:ahLst/>
              <a:cxnLst/>
              <a:rect l="l" t="t" r="r" b="b"/>
              <a:pathLst>
                <a:path w="4485640" h="4792980">
                  <a:moveTo>
                    <a:pt x="1490985" y="4729114"/>
                  </a:moveTo>
                  <a:lnTo>
                    <a:pt x="0" y="4729114"/>
                  </a:lnTo>
                  <a:lnTo>
                    <a:pt x="0" y="0"/>
                  </a:lnTo>
                  <a:lnTo>
                    <a:pt x="4337271" y="0"/>
                  </a:lnTo>
                  <a:lnTo>
                    <a:pt x="4343168" y="17413"/>
                  </a:lnTo>
                  <a:lnTo>
                    <a:pt x="4355537" y="68213"/>
                  </a:lnTo>
                  <a:lnTo>
                    <a:pt x="4367368" y="106313"/>
                  </a:lnTo>
                  <a:lnTo>
                    <a:pt x="4378658" y="157113"/>
                  </a:lnTo>
                  <a:lnTo>
                    <a:pt x="4389404" y="207913"/>
                  </a:lnTo>
                  <a:lnTo>
                    <a:pt x="4399600" y="246013"/>
                  </a:lnTo>
                  <a:lnTo>
                    <a:pt x="4409244" y="296813"/>
                  </a:lnTo>
                  <a:lnTo>
                    <a:pt x="4418333" y="334913"/>
                  </a:lnTo>
                  <a:lnTo>
                    <a:pt x="4426861" y="385713"/>
                  </a:lnTo>
                  <a:lnTo>
                    <a:pt x="4434827" y="436513"/>
                  </a:lnTo>
                  <a:lnTo>
                    <a:pt x="4442225" y="474613"/>
                  </a:lnTo>
                  <a:lnTo>
                    <a:pt x="4449052" y="525413"/>
                  </a:lnTo>
                  <a:lnTo>
                    <a:pt x="4455306" y="576213"/>
                  </a:lnTo>
                  <a:lnTo>
                    <a:pt x="4460981" y="614313"/>
                  </a:lnTo>
                  <a:lnTo>
                    <a:pt x="4466074" y="665113"/>
                  </a:lnTo>
                  <a:lnTo>
                    <a:pt x="4470582" y="715913"/>
                  </a:lnTo>
                  <a:lnTo>
                    <a:pt x="4474501" y="754013"/>
                  </a:lnTo>
                  <a:lnTo>
                    <a:pt x="4477827" y="804813"/>
                  </a:lnTo>
                  <a:lnTo>
                    <a:pt x="4480557" y="855613"/>
                  </a:lnTo>
                  <a:lnTo>
                    <a:pt x="4482686" y="906413"/>
                  </a:lnTo>
                  <a:lnTo>
                    <a:pt x="4484211" y="957213"/>
                  </a:lnTo>
                  <a:lnTo>
                    <a:pt x="4485130" y="995313"/>
                  </a:lnTo>
                  <a:lnTo>
                    <a:pt x="4485431" y="1045309"/>
                  </a:lnTo>
                  <a:lnTo>
                    <a:pt x="4485130" y="1096913"/>
                  </a:lnTo>
                  <a:lnTo>
                    <a:pt x="4484211" y="1147713"/>
                  </a:lnTo>
                  <a:lnTo>
                    <a:pt x="4482686" y="1198513"/>
                  </a:lnTo>
                  <a:lnTo>
                    <a:pt x="4480557" y="1236613"/>
                  </a:lnTo>
                  <a:lnTo>
                    <a:pt x="4477827" y="1287413"/>
                  </a:lnTo>
                  <a:lnTo>
                    <a:pt x="4474501" y="1338213"/>
                  </a:lnTo>
                  <a:lnTo>
                    <a:pt x="4470582" y="1389013"/>
                  </a:lnTo>
                  <a:lnTo>
                    <a:pt x="4466074" y="1427113"/>
                  </a:lnTo>
                  <a:lnTo>
                    <a:pt x="4460981" y="1477913"/>
                  </a:lnTo>
                  <a:lnTo>
                    <a:pt x="4455306" y="1528713"/>
                  </a:lnTo>
                  <a:lnTo>
                    <a:pt x="4449052" y="1579513"/>
                  </a:lnTo>
                  <a:lnTo>
                    <a:pt x="4442225" y="1617613"/>
                  </a:lnTo>
                  <a:lnTo>
                    <a:pt x="4434827" y="1668413"/>
                  </a:lnTo>
                  <a:lnTo>
                    <a:pt x="4426861" y="1706513"/>
                  </a:lnTo>
                  <a:lnTo>
                    <a:pt x="4418333" y="1757313"/>
                  </a:lnTo>
                  <a:lnTo>
                    <a:pt x="4409244" y="1808113"/>
                  </a:lnTo>
                  <a:lnTo>
                    <a:pt x="4399600" y="1846213"/>
                  </a:lnTo>
                  <a:lnTo>
                    <a:pt x="4389404" y="1897013"/>
                  </a:lnTo>
                  <a:lnTo>
                    <a:pt x="4378658" y="1935113"/>
                  </a:lnTo>
                  <a:lnTo>
                    <a:pt x="4367368" y="1985913"/>
                  </a:lnTo>
                  <a:lnTo>
                    <a:pt x="4355537" y="2036713"/>
                  </a:lnTo>
                  <a:lnTo>
                    <a:pt x="4343168" y="2074813"/>
                  </a:lnTo>
                  <a:lnTo>
                    <a:pt x="4330265" y="2125613"/>
                  </a:lnTo>
                  <a:lnTo>
                    <a:pt x="4316832" y="2163713"/>
                  </a:lnTo>
                  <a:lnTo>
                    <a:pt x="4302873" y="2201813"/>
                  </a:lnTo>
                  <a:lnTo>
                    <a:pt x="4288390" y="2252613"/>
                  </a:lnTo>
                  <a:lnTo>
                    <a:pt x="4273389" y="2290713"/>
                  </a:lnTo>
                  <a:lnTo>
                    <a:pt x="4257872" y="2341513"/>
                  </a:lnTo>
                  <a:lnTo>
                    <a:pt x="4241843" y="2379613"/>
                  </a:lnTo>
                  <a:lnTo>
                    <a:pt x="4225306" y="2417713"/>
                  </a:lnTo>
                  <a:lnTo>
                    <a:pt x="4208264" y="2468513"/>
                  </a:lnTo>
                  <a:lnTo>
                    <a:pt x="4190722" y="2506613"/>
                  </a:lnTo>
                  <a:lnTo>
                    <a:pt x="4172683" y="2544713"/>
                  </a:lnTo>
                  <a:lnTo>
                    <a:pt x="4154151" y="2595513"/>
                  </a:lnTo>
                  <a:lnTo>
                    <a:pt x="4135128" y="2633613"/>
                  </a:lnTo>
                  <a:lnTo>
                    <a:pt x="4115620" y="2671713"/>
                  </a:lnTo>
                  <a:lnTo>
                    <a:pt x="4095629" y="2709813"/>
                  </a:lnTo>
                  <a:lnTo>
                    <a:pt x="4075160" y="2760614"/>
                  </a:lnTo>
                  <a:lnTo>
                    <a:pt x="4054216" y="2798714"/>
                  </a:lnTo>
                  <a:lnTo>
                    <a:pt x="4032800" y="2836814"/>
                  </a:lnTo>
                  <a:lnTo>
                    <a:pt x="4010917" y="2874914"/>
                  </a:lnTo>
                  <a:lnTo>
                    <a:pt x="3988570" y="2913014"/>
                  </a:lnTo>
                  <a:lnTo>
                    <a:pt x="3965763" y="2951114"/>
                  </a:lnTo>
                  <a:lnTo>
                    <a:pt x="3942499" y="2989214"/>
                  </a:lnTo>
                  <a:lnTo>
                    <a:pt x="3918782" y="3027314"/>
                  </a:lnTo>
                  <a:lnTo>
                    <a:pt x="3894616" y="3065414"/>
                  </a:lnTo>
                  <a:lnTo>
                    <a:pt x="3870004" y="3103514"/>
                  </a:lnTo>
                  <a:lnTo>
                    <a:pt x="3844951" y="3141614"/>
                  </a:lnTo>
                  <a:lnTo>
                    <a:pt x="3819459" y="3179714"/>
                  </a:lnTo>
                  <a:lnTo>
                    <a:pt x="3793533" y="3217814"/>
                  </a:lnTo>
                  <a:lnTo>
                    <a:pt x="3767176" y="3255914"/>
                  </a:lnTo>
                  <a:lnTo>
                    <a:pt x="3740393" y="3294014"/>
                  </a:lnTo>
                  <a:lnTo>
                    <a:pt x="3713185" y="3332114"/>
                  </a:lnTo>
                  <a:lnTo>
                    <a:pt x="3685558" y="3370214"/>
                  </a:lnTo>
                  <a:lnTo>
                    <a:pt x="3657515" y="3395614"/>
                  </a:lnTo>
                  <a:lnTo>
                    <a:pt x="3629059" y="3433714"/>
                  </a:lnTo>
                  <a:lnTo>
                    <a:pt x="3600195" y="3471814"/>
                  </a:lnTo>
                  <a:lnTo>
                    <a:pt x="3570926" y="3497214"/>
                  </a:lnTo>
                  <a:lnTo>
                    <a:pt x="3541255" y="3535314"/>
                  </a:lnTo>
                  <a:lnTo>
                    <a:pt x="3511187" y="3573414"/>
                  </a:lnTo>
                  <a:lnTo>
                    <a:pt x="3480725" y="3598814"/>
                  </a:lnTo>
                  <a:lnTo>
                    <a:pt x="3449872" y="3636914"/>
                  </a:lnTo>
                  <a:lnTo>
                    <a:pt x="3418633" y="3662314"/>
                  </a:lnTo>
                  <a:lnTo>
                    <a:pt x="3387011" y="3700414"/>
                  </a:lnTo>
                  <a:lnTo>
                    <a:pt x="3355009" y="3725814"/>
                  </a:lnTo>
                  <a:lnTo>
                    <a:pt x="3322632" y="3763914"/>
                  </a:lnTo>
                  <a:lnTo>
                    <a:pt x="3289884" y="3789314"/>
                  </a:lnTo>
                  <a:lnTo>
                    <a:pt x="3256767" y="3827414"/>
                  </a:lnTo>
                  <a:lnTo>
                    <a:pt x="3189443" y="3878214"/>
                  </a:lnTo>
                  <a:lnTo>
                    <a:pt x="3155243" y="3916314"/>
                  </a:lnTo>
                  <a:lnTo>
                    <a:pt x="3085787" y="3967114"/>
                  </a:lnTo>
                  <a:lnTo>
                    <a:pt x="3050538" y="4005214"/>
                  </a:lnTo>
                  <a:lnTo>
                    <a:pt x="2979017" y="4056014"/>
                  </a:lnTo>
                  <a:lnTo>
                    <a:pt x="2869231" y="4132214"/>
                  </a:lnTo>
                  <a:lnTo>
                    <a:pt x="2756529" y="4208414"/>
                  </a:lnTo>
                  <a:lnTo>
                    <a:pt x="2641010" y="4284614"/>
                  </a:lnTo>
                  <a:lnTo>
                    <a:pt x="2601894" y="4297314"/>
                  </a:lnTo>
                  <a:lnTo>
                    <a:pt x="2482774" y="4373514"/>
                  </a:lnTo>
                  <a:lnTo>
                    <a:pt x="2442488" y="4386214"/>
                  </a:lnTo>
                  <a:lnTo>
                    <a:pt x="2401919" y="4411614"/>
                  </a:lnTo>
                  <a:lnTo>
                    <a:pt x="2361069" y="4424314"/>
                  </a:lnTo>
                  <a:lnTo>
                    <a:pt x="2319944" y="4449714"/>
                  </a:lnTo>
                  <a:lnTo>
                    <a:pt x="2278546" y="4462414"/>
                  </a:lnTo>
                  <a:lnTo>
                    <a:pt x="2236879" y="4487814"/>
                  </a:lnTo>
                  <a:lnTo>
                    <a:pt x="2194947" y="4500514"/>
                  </a:lnTo>
                  <a:lnTo>
                    <a:pt x="2152754" y="4525914"/>
                  </a:lnTo>
                  <a:lnTo>
                    <a:pt x="2067597" y="4551314"/>
                  </a:lnTo>
                  <a:lnTo>
                    <a:pt x="2024642" y="4576714"/>
                  </a:lnTo>
                  <a:lnTo>
                    <a:pt x="1490985" y="4729114"/>
                  </a:lnTo>
                  <a:close/>
                </a:path>
                <a:path w="4485640" h="4792980">
                  <a:moveTo>
                    <a:pt x="1352766" y="4754514"/>
                  </a:moveTo>
                  <a:lnTo>
                    <a:pt x="117590" y="4754514"/>
                  </a:lnTo>
                  <a:lnTo>
                    <a:pt x="25246" y="4729114"/>
                  </a:lnTo>
                  <a:lnTo>
                    <a:pt x="1445109" y="4729114"/>
                  </a:lnTo>
                  <a:lnTo>
                    <a:pt x="1352766" y="4754514"/>
                  </a:lnTo>
                  <a:close/>
                </a:path>
                <a:path w="4485640" h="4792980">
                  <a:moveTo>
                    <a:pt x="1259656" y="4767214"/>
                  </a:moveTo>
                  <a:lnTo>
                    <a:pt x="210699" y="4767214"/>
                  </a:lnTo>
                  <a:lnTo>
                    <a:pt x="164050" y="4754514"/>
                  </a:lnTo>
                  <a:lnTo>
                    <a:pt x="1306304" y="4754514"/>
                  </a:lnTo>
                  <a:lnTo>
                    <a:pt x="1259656" y="4767214"/>
                  </a:lnTo>
                  <a:close/>
                </a:path>
                <a:path w="4485640" h="4792980">
                  <a:moveTo>
                    <a:pt x="1165809" y="4779914"/>
                  </a:moveTo>
                  <a:lnTo>
                    <a:pt x="304545" y="4779914"/>
                  </a:lnTo>
                  <a:lnTo>
                    <a:pt x="257532" y="4767214"/>
                  </a:lnTo>
                  <a:lnTo>
                    <a:pt x="1212823" y="4767214"/>
                  </a:lnTo>
                  <a:lnTo>
                    <a:pt x="1165809" y="4779914"/>
                  </a:lnTo>
                  <a:close/>
                </a:path>
                <a:path w="4485640" h="4792980">
                  <a:moveTo>
                    <a:pt x="1023730" y="4792612"/>
                  </a:moveTo>
                  <a:lnTo>
                    <a:pt x="446624" y="4792612"/>
                  </a:lnTo>
                  <a:lnTo>
                    <a:pt x="399099" y="4779914"/>
                  </a:lnTo>
                  <a:lnTo>
                    <a:pt x="1071256" y="4779914"/>
                  </a:lnTo>
                  <a:lnTo>
                    <a:pt x="1023730" y="4792612"/>
                  </a:lnTo>
                  <a:close/>
                </a:path>
              </a:pathLst>
            </a:custGeom>
            <a:solidFill>
              <a:srgbClr val="1BAC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145790" cy="3453129"/>
            </a:xfrm>
            <a:custGeom>
              <a:avLst/>
              <a:gdLst/>
              <a:ahLst/>
              <a:cxnLst/>
              <a:rect l="l" t="t" r="r" b="b"/>
              <a:pathLst>
                <a:path w="3145790" h="3453129">
                  <a:moveTo>
                    <a:pt x="1163316" y="3427435"/>
                  </a:moveTo>
                  <a:lnTo>
                    <a:pt x="307038" y="3427435"/>
                  </a:lnTo>
                  <a:lnTo>
                    <a:pt x="0" y="3340774"/>
                  </a:lnTo>
                  <a:lnTo>
                    <a:pt x="0" y="0"/>
                  </a:lnTo>
                  <a:lnTo>
                    <a:pt x="2904753" y="0"/>
                  </a:lnTo>
                  <a:lnTo>
                    <a:pt x="2909169" y="11135"/>
                  </a:lnTo>
                  <a:lnTo>
                    <a:pt x="2928557" y="49235"/>
                  </a:lnTo>
                  <a:lnTo>
                    <a:pt x="2947181" y="87335"/>
                  </a:lnTo>
                  <a:lnTo>
                    <a:pt x="2965030" y="125435"/>
                  </a:lnTo>
                  <a:lnTo>
                    <a:pt x="2982097" y="176235"/>
                  </a:lnTo>
                  <a:lnTo>
                    <a:pt x="2998372" y="214335"/>
                  </a:lnTo>
                  <a:lnTo>
                    <a:pt x="3013845" y="265135"/>
                  </a:lnTo>
                  <a:lnTo>
                    <a:pt x="3028509" y="303235"/>
                  </a:lnTo>
                  <a:lnTo>
                    <a:pt x="3042354" y="354035"/>
                  </a:lnTo>
                  <a:lnTo>
                    <a:pt x="3055370" y="392135"/>
                  </a:lnTo>
                  <a:lnTo>
                    <a:pt x="3067550" y="442935"/>
                  </a:lnTo>
                  <a:lnTo>
                    <a:pt x="3078884" y="481035"/>
                  </a:lnTo>
                  <a:lnTo>
                    <a:pt x="3089363" y="531835"/>
                  </a:lnTo>
                  <a:lnTo>
                    <a:pt x="3098978" y="569935"/>
                  </a:lnTo>
                  <a:lnTo>
                    <a:pt x="3107719" y="620735"/>
                  </a:lnTo>
                  <a:lnTo>
                    <a:pt x="3115579" y="671535"/>
                  </a:lnTo>
                  <a:lnTo>
                    <a:pt x="3122548" y="709635"/>
                  </a:lnTo>
                  <a:lnTo>
                    <a:pt x="3128617" y="760435"/>
                  </a:lnTo>
                  <a:lnTo>
                    <a:pt x="3133777" y="811235"/>
                  </a:lnTo>
                  <a:lnTo>
                    <a:pt x="3138019" y="862035"/>
                  </a:lnTo>
                  <a:lnTo>
                    <a:pt x="3141334" y="900135"/>
                  </a:lnTo>
                  <a:lnTo>
                    <a:pt x="3143713" y="950935"/>
                  </a:lnTo>
                  <a:lnTo>
                    <a:pt x="3145147" y="1001735"/>
                  </a:lnTo>
                  <a:lnTo>
                    <a:pt x="3145627" y="1052535"/>
                  </a:lnTo>
                  <a:lnTo>
                    <a:pt x="3145147" y="1103335"/>
                  </a:lnTo>
                  <a:lnTo>
                    <a:pt x="3143713" y="1141435"/>
                  </a:lnTo>
                  <a:lnTo>
                    <a:pt x="3141334" y="1192235"/>
                  </a:lnTo>
                  <a:lnTo>
                    <a:pt x="3138019" y="1243035"/>
                  </a:lnTo>
                  <a:lnTo>
                    <a:pt x="3133777" y="1293835"/>
                  </a:lnTo>
                  <a:lnTo>
                    <a:pt x="3128617" y="1331935"/>
                  </a:lnTo>
                  <a:lnTo>
                    <a:pt x="3122548" y="1382735"/>
                  </a:lnTo>
                  <a:lnTo>
                    <a:pt x="3115579" y="1433535"/>
                  </a:lnTo>
                  <a:lnTo>
                    <a:pt x="3107719" y="1471635"/>
                  </a:lnTo>
                  <a:lnTo>
                    <a:pt x="3098978" y="1522435"/>
                  </a:lnTo>
                  <a:lnTo>
                    <a:pt x="3089363" y="1573235"/>
                  </a:lnTo>
                  <a:lnTo>
                    <a:pt x="3078884" y="1611335"/>
                  </a:lnTo>
                  <a:lnTo>
                    <a:pt x="3067550" y="1662135"/>
                  </a:lnTo>
                  <a:lnTo>
                    <a:pt x="3055370" y="1700235"/>
                  </a:lnTo>
                  <a:lnTo>
                    <a:pt x="3042354" y="1751035"/>
                  </a:lnTo>
                  <a:lnTo>
                    <a:pt x="3028509" y="1789135"/>
                  </a:lnTo>
                  <a:lnTo>
                    <a:pt x="3013845" y="1839935"/>
                  </a:lnTo>
                  <a:lnTo>
                    <a:pt x="2998372" y="1878035"/>
                  </a:lnTo>
                  <a:lnTo>
                    <a:pt x="2982097" y="1928835"/>
                  </a:lnTo>
                  <a:lnTo>
                    <a:pt x="2965030" y="1966935"/>
                  </a:lnTo>
                  <a:lnTo>
                    <a:pt x="2947181" y="2005035"/>
                  </a:lnTo>
                  <a:lnTo>
                    <a:pt x="2928557" y="2055835"/>
                  </a:lnTo>
                  <a:lnTo>
                    <a:pt x="2909169" y="2093935"/>
                  </a:lnTo>
                  <a:lnTo>
                    <a:pt x="2889024" y="2132035"/>
                  </a:lnTo>
                  <a:lnTo>
                    <a:pt x="2868133" y="2170135"/>
                  </a:lnTo>
                  <a:lnTo>
                    <a:pt x="2846503" y="2208235"/>
                  </a:lnTo>
                  <a:lnTo>
                    <a:pt x="2824145" y="2246335"/>
                  </a:lnTo>
                  <a:lnTo>
                    <a:pt x="2801066" y="2297135"/>
                  </a:lnTo>
                  <a:lnTo>
                    <a:pt x="2777277" y="2335235"/>
                  </a:lnTo>
                  <a:lnTo>
                    <a:pt x="2752786" y="2373335"/>
                  </a:lnTo>
                  <a:lnTo>
                    <a:pt x="2727601" y="2411435"/>
                  </a:lnTo>
                  <a:lnTo>
                    <a:pt x="2701733" y="2436835"/>
                  </a:lnTo>
                  <a:lnTo>
                    <a:pt x="2675190" y="2474935"/>
                  </a:lnTo>
                  <a:lnTo>
                    <a:pt x="2647981" y="2513035"/>
                  </a:lnTo>
                  <a:lnTo>
                    <a:pt x="2620115" y="2551135"/>
                  </a:lnTo>
                  <a:lnTo>
                    <a:pt x="2591600" y="2589235"/>
                  </a:lnTo>
                  <a:lnTo>
                    <a:pt x="2562447" y="2614635"/>
                  </a:lnTo>
                  <a:lnTo>
                    <a:pt x="2532664" y="2652735"/>
                  </a:lnTo>
                  <a:lnTo>
                    <a:pt x="2502260" y="2690835"/>
                  </a:lnTo>
                  <a:lnTo>
                    <a:pt x="2471244" y="2716235"/>
                  </a:lnTo>
                  <a:lnTo>
                    <a:pt x="2439625" y="2754335"/>
                  </a:lnTo>
                  <a:lnTo>
                    <a:pt x="2407413" y="2779735"/>
                  </a:lnTo>
                  <a:lnTo>
                    <a:pt x="2374615" y="2817835"/>
                  </a:lnTo>
                  <a:lnTo>
                    <a:pt x="2341241" y="2843235"/>
                  </a:lnTo>
                  <a:lnTo>
                    <a:pt x="2307300" y="2881335"/>
                  </a:lnTo>
                  <a:lnTo>
                    <a:pt x="2272801" y="2906735"/>
                  </a:lnTo>
                  <a:lnTo>
                    <a:pt x="2237754" y="2932135"/>
                  </a:lnTo>
                  <a:lnTo>
                    <a:pt x="2202166" y="2957535"/>
                  </a:lnTo>
                  <a:lnTo>
                    <a:pt x="2166048" y="2982935"/>
                  </a:lnTo>
                  <a:lnTo>
                    <a:pt x="2129407" y="3021035"/>
                  </a:lnTo>
                  <a:lnTo>
                    <a:pt x="2054596" y="3071835"/>
                  </a:lnTo>
                  <a:lnTo>
                    <a:pt x="2016444" y="3084535"/>
                  </a:lnTo>
                  <a:lnTo>
                    <a:pt x="1938690" y="3135335"/>
                  </a:lnTo>
                  <a:lnTo>
                    <a:pt x="1859064" y="3186135"/>
                  </a:lnTo>
                  <a:lnTo>
                    <a:pt x="1818572" y="3198835"/>
                  </a:lnTo>
                  <a:lnTo>
                    <a:pt x="1777639" y="3224235"/>
                  </a:lnTo>
                  <a:lnTo>
                    <a:pt x="1736274" y="3236935"/>
                  </a:lnTo>
                  <a:lnTo>
                    <a:pt x="1694486" y="3262335"/>
                  </a:lnTo>
                  <a:lnTo>
                    <a:pt x="1652284" y="3275035"/>
                  </a:lnTo>
                  <a:lnTo>
                    <a:pt x="1609677" y="3300435"/>
                  </a:lnTo>
                  <a:lnTo>
                    <a:pt x="1523285" y="3325835"/>
                  </a:lnTo>
                  <a:lnTo>
                    <a:pt x="1163316" y="3427435"/>
                  </a:lnTo>
                  <a:close/>
                </a:path>
                <a:path w="3145790" h="3453129">
                  <a:moveTo>
                    <a:pt x="1070085" y="3440135"/>
                  </a:moveTo>
                  <a:lnTo>
                    <a:pt x="400270" y="3440135"/>
                  </a:lnTo>
                  <a:lnTo>
                    <a:pt x="353506" y="3427435"/>
                  </a:lnTo>
                  <a:lnTo>
                    <a:pt x="1116849" y="3427435"/>
                  </a:lnTo>
                  <a:lnTo>
                    <a:pt x="1070085" y="3440135"/>
                  </a:lnTo>
                  <a:close/>
                </a:path>
                <a:path w="3145790" h="3453129">
                  <a:moveTo>
                    <a:pt x="975760" y="3452819"/>
                  </a:moveTo>
                  <a:lnTo>
                    <a:pt x="494595" y="3452819"/>
                  </a:lnTo>
                  <a:lnTo>
                    <a:pt x="447322" y="3440135"/>
                  </a:lnTo>
                  <a:lnTo>
                    <a:pt x="1023033" y="3440135"/>
                  </a:lnTo>
                  <a:lnTo>
                    <a:pt x="975760" y="34528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48200" y="1104900"/>
            <a:ext cx="11720830" cy="920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>
                <a:sym typeface="+mn-ea"/>
              </a:rPr>
              <a:t>Future Work</a:t>
            </a:r>
            <a:endParaRPr spc="195" dirty="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4419600" y="2933700"/>
            <a:ext cx="12105005" cy="5216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000"/>
              </a:lnSpc>
              <a:spcBef>
                <a:spcPts val="100"/>
              </a:spcBef>
            </a:pPr>
            <a:r>
              <a:rPr>
                <a:sym typeface="+mn-ea"/>
              </a:rPr>
              <a:t> Incorporate deep learning models for better feature extraction.</a:t>
            </a:r>
            <a:endParaRPr>
              <a:sym typeface="+mn-ea"/>
            </a:endParaRPr>
          </a:p>
          <a:p>
            <a:pPr marL="12700" marR="5080">
              <a:lnSpc>
                <a:spcPct val="116000"/>
              </a:lnSpc>
              <a:spcBef>
                <a:spcPts val="100"/>
              </a:spcBef>
            </a:pPr>
            <a:endParaRPr spc="-10" dirty="0"/>
          </a:p>
          <a:p>
            <a:pPr marL="12700" marR="5080">
              <a:lnSpc>
                <a:spcPct val="116000"/>
              </a:lnSpc>
              <a:spcBef>
                <a:spcPts val="100"/>
              </a:spcBef>
            </a:pPr>
            <a:r>
              <a:rPr>
                <a:sym typeface="+mn-ea"/>
              </a:rPr>
              <a:t>Real-time fraud detection.</a:t>
            </a:r>
            <a:endParaRPr>
              <a:sym typeface="+mn-ea"/>
            </a:endParaRPr>
          </a:p>
          <a:p>
            <a:pPr marL="12700" marR="5080">
              <a:lnSpc>
                <a:spcPct val="116000"/>
              </a:lnSpc>
              <a:spcBef>
                <a:spcPts val="100"/>
              </a:spcBef>
            </a:pPr>
            <a:endParaRPr spc="-10" dirty="0"/>
          </a:p>
          <a:p>
            <a:pPr marL="12700" marR="5080">
              <a:lnSpc>
                <a:spcPct val="116000"/>
              </a:lnSpc>
              <a:spcBef>
                <a:spcPts val="100"/>
              </a:spcBef>
            </a:pPr>
            <a:r>
              <a:rPr>
                <a:sym typeface="+mn-ea"/>
              </a:rPr>
              <a:t>Collaboration with financial institutions for better datasets.</a:t>
            </a:r>
            <a:endParaRPr>
              <a:sym typeface="+mn-ea"/>
            </a:endParaRPr>
          </a:p>
          <a:p>
            <a:pPr marL="12700" marR="5080">
              <a:lnSpc>
                <a:spcPct val="116000"/>
              </a:lnSpc>
              <a:spcBef>
                <a:spcPts val="100"/>
              </a:spcBef>
            </a:pPr>
            <a:endParaRPr spc="-10" dirty="0"/>
          </a:p>
        </p:txBody>
      </p:sp>
      <p:sp>
        <p:nvSpPr>
          <p:cNvPr id="7" name="object 7"/>
          <p:cNvSpPr/>
          <p:nvPr/>
        </p:nvSpPr>
        <p:spPr>
          <a:xfrm>
            <a:off x="15732811" y="1353711"/>
            <a:ext cx="1184275" cy="1184275"/>
          </a:xfrm>
          <a:custGeom>
            <a:avLst/>
            <a:gdLst/>
            <a:ahLst/>
            <a:cxnLst/>
            <a:rect l="l" t="t" r="r" b="b"/>
            <a:pathLst>
              <a:path w="1184275" h="1184275">
                <a:moveTo>
                  <a:pt x="592000" y="1183983"/>
                </a:moveTo>
                <a:lnTo>
                  <a:pt x="543446" y="1182020"/>
                </a:lnTo>
                <a:lnTo>
                  <a:pt x="495973" y="1176235"/>
                </a:lnTo>
                <a:lnTo>
                  <a:pt x="449733" y="1166778"/>
                </a:lnTo>
                <a:lnTo>
                  <a:pt x="404879" y="1153803"/>
                </a:lnTo>
                <a:lnTo>
                  <a:pt x="361563" y="1137461"/>
                </a:lnTo>
                <a:lnTo>
                  <a:pt x="319937" y="1117906"/>
                </a:lnTo>
                <a:lnTo>
                  <a:pt x="280154" y="1095289"/>
                </a:lnTo>
                <a:lnTo>
                  <a:pt x="242365" y="1069762"/>
                </a:lnTo>
                <a:lnTo>
                  <a:pt x="206725" y="1041480"/>
                </a:lnTo>
                <a:lnTo>
                  <a:pt x="173384" y="1010592"/>
                </a:lnTo>
                <a:lnTo>
                  <a:pt x="142496" y="977253"/>
                </a:lnTo>
                <a:lnTo>
                  <a:pt x="114212" y="941613"/>
                </a:lnTo>
                <a:lnTo>
                  <a:pt x="88685" y="903827"/>
                </a:lnTo>
                <a:lnTo>
                  <a:pt x="66067" y="864045"/>
                </a:lnTo>
                <a:lnTo>
                  <a:pt x="46511" y="822421"/>
                </a:lnTo>
                <a:lnTo>
                  <a:pt x="30169" y="779106"/>
                </a:lnTo>
                <a:lnTo>
                  <a:pt x="17193" y="734253"/>
                </a:lnTo>
                <a:lnTo>
                  <a:pt x="7736" y="688015"/>
                </a:lnTo>
                <a:lnTo>
                  <a:pt x="1950" y="640544"/>
                </a:lnTo>
                <a:lnTo>
                  <a:pt x="0" y="592293"/>
                </a:lnTo>
                <a:lnTo>
                  <a:pt x="0" y="591690"/>
                </a:lnTo>
                <a:lnTo>
                  <a:pt x="1950" y="543438"/>
                </a:lnTo>
                <a:lnTo>
                  <a:pt x="7736" y="495967"/>
                </a:lnTo>
                <a:lnTo>
                  <a:pt x="17193" y="449728"/>
                </a:lnTo>
                <a:lnTo>
                  <a:pt x="30169" y="404875"/>
                </a:lnTo>
                <a:lnTo>
                  <a:pt x="46511" y="361561"/>
                </a:lnTo>
                <a:lnTo>
                  <a:pt x="66067" y="319936"/>
                </a:lnTo>
                <a:lnTo>
                  <a:pt x="88685" y="280154"/>
                </a:lnTo>
                <a:lnTo>
                  <a:pt x="114212" y="242368"/>
                </a:lnTo>
                <a:lnTo>
                  <a:pt x="142496" y="206729"/>
                </a:lnTo>
                <a:lnTo>
                  <a:pt x="173384" y="173389"/>
                </a:lnTo>
                <a:lnTo>
                  <a:pt x="206725" y="142502"/>
                </a:lnTo>
                <a:lnTo>
                  <a:pt x="242365" y="114219"/>
                </a:lnTo>
                <a:lnTo>
                  <a:pt x="280154" y="88693"/>
                </a:lnTo>
                <a:lnTo>
                  <a:pt x="319937" y="66076"/>
                </a:lnTo>
                <a:lnTo>
                  <a:pt x="361563" y="46521"/>
                </a:lnTo>
                <a:lnTo>
                  <a:pt x="404879" y="30179"/>
                </a:lnTo>
                <a:lnTo>
                  <a:pt x="449733" y="17204"/>
                </a:lnTo>
                <a:lnTo>
                  <a:pt x="495973" y="7748"/>
                </a:lnTo>
                <a:lnTo>
                  <a:pt x="543446" y="1962"/>
                </a:lnTo>
                <a:lnTo>
                  <a:pt x="592000" y="0"/>
                </a:lnTo>
                <a:lnTo>
                  <a:pt x="640550" y="1962"/>
                </a:lnTo>
                <a:lnTo>
                  <a:pt x="688019" y="7748"/>
                </a:lnTo>
                <a:lnTo>
                  <a:pt x="734256" y="17204"/>
                </a:lnTo>
                <a:lnTo>
                  <a:pt x="779107" y="30179"/>
                </a:lnTo>
                <a:lnTo>
                  <a:pt x="822421" y="46521"/>
                </a:lnTo>
                <a:lnTo>
                  <a:pt x="864044" y="66076"/>
                </a:lnTo>
                <a:lnTo>
                  <a:pt x="903825" y="88693"/>
                </a:lnTo>
                <a:lnTo>
                  <a:pt x="941611" y="114219"/>
                </a:lnTo>
                <a:lnTo>
                  <a:pt x="977250" y="142502"/>
                </a:lnTo>
                <a:lnTo>
                  <a:pt x="1010590" y="173389"/>
                </a:lnTo>
                <a:lnTo>
                  <a:pt x="1041477" y="206729"/>
                </a:lnTo>
                <a:lnTo>
                  <a:pt x="1069760" y="242368"/>
                </a:lnTo>
                <a:lnTo>
                  <a:pt x="1095287" y="280154"/>
                </a:lnTo>
                <a:lnTo>
                  <a:pt x="1117904" y="319936"/>
                </a:lnTo>
                <a:lnTo>
                  <a:pt x="1137460" y="361561"/>
                </a:lnTo>
                <a:lnTo>
                  <a:pt x="1153802" y="404875"/>
                </a:lnTo>
                <a:lnTo>
                  <a:pt x="1166777" y="449728"/>
                </a:lnTo>
                <a:lnTo>
                  <a:pt x="1176234" y="495967"/>
                </a:lnTo>
                <a:lnTo>
                  <a:pt x="1182020" y="543438"/>
                </a:lnTo>
                <a:lnTo>
                  <a:pt x="1183971" y="591690"/>
                </a:lnTo>
                <a:lnTo>
                  <a:pt x="1183971" y="592293"/>
                </a:lnTo>
                <a:lnTo>
                  <a:pt x="1182020" y="640544"/>
                </a:lnTo>
                <a:lnTo>
                  <a:pt x="1176234" y="688015"/>
                </a:lnTo>
                <a:lnTo>
                  <a:pt x="1166777" y="734253"/>
                </a:lnTo>
                <a:lnTo>
                  <a:pt x="1153802" y="779106"/>
                </a:lnTo>
                <a:lnTo>
                  <a:pt x="1137460" y="822421"/>
                </a:lnTo>
                <a:lnTo>
                  <a:pt x="1117904" y="864045"/>
                </a:lnTo>
                <a:lnTo>
                  <a:pt x="1095287" y="903827"/>
                </a:lnTo>
                <a:lnTo>
                  <a:pt x="1069760" y="941613"/>
                </a:lnTo>
                <a:lnTo>
                  <a:pt x="1041477" y="977253"/>
                </a:lnTo>
                <a:lnTo>
                  <a:pt x="1010590" y="1010592"/>
                </a:lnTo>
                <a:lnTo>
                  <a:pt x="977250" y="1041480"/>
                </a:lnTo>
                <a:lnTo>
                  <a:pt x="941611" y="1069762"/>
                </a:lnTo>
                <a:lnTo>
                  <a:pt x="903825" y="1095289"/>
                </a:lnTo>
                <a:lnTo>
                  <a:pt x="864044" y="1117906"/>
                </a:lnTo>
                <a:lnTo>
                  <a:pt x="822421" y="1137461"/>
                </a:lnTo>
                <a:lnTo>
                  <a:pt x="779107" y="1153803"/>
                </a:lnTo>
                <a:lnTo>
                  <a:pt x="734256" y="1166778"/>
                </a:lnTo>
                <a:lnTo>
                  <a:pt x="688019" y="1176235"/>
                </a:lnTo>
                <a:lnTo>
                  <a:pt x="640550" y="1182020"/>
                </a:lnTo>
                <a:lnTo>
                  <a:pt x="592000" y="1183983"/>
                </a:lnTo>
                <a:close/>
              </a:path>
            </a:pathLst>
          </a:custGeom>
          <a:solidFill>
            <a:srgbClr val="FFCF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2705" y="6811243"/>
            <a:ext cx="592455" cy="592455"/>
          </a:xfrm>
          <a:custGeom>
            <a:avLst/>
            <a:gdLst/>
            <a:ahLst/>
            <a:cxnLst/>
            <a:rect l="l" t="t" r="r" b="b"/>
            <a:pathLst>
              <a:path w="592455" h="592454">
                <a:moveTo>
                  <a:pt x="295994" y="591982"/>
                </a:moveTo>
                <a:lnTo>
                  <a:pt x="247982" y="588108"/>
                </a:lnTo>
                <a:lnTo>
                  <a:pt x="202437" y="576891"/>
                </a:lnTo>
                <a:lnTo>
                  <a:pt x="159967" y="558943"/>
                </a:lnTo>
                <a:lnTo>
                  <a:pt x="121183" y="534871"/>
                </a:lnTo>
                <a:lnTo>
                  <a:pt x="86694" y="505285"/>
                </a:lnTo>
                <a:lnTo>
                  <a:pt x="57109" y="470796"/>
                </a:lnTo>
                <a:lnTo>
                  <a:pt x="33038" y="432012"/>
                </a:lnTo>
                <a:lnTo>
                  <a:pt x="15089" y="389544"/>
                </a:lnTo>
                <a:lnTo>
                  <a:pt x="3874" y="344000"/>
                </a:lnTo>
                <a:lnTo>
                  <a:pt x="0" y="295991"/>
                </a:lnTo>
                <a:lnTo>
                  <a:pt x="3874" y="247981"/>
                </a:lnTo>
                <a:lnTo>
                  <a:pt x="15089" y="202437"/>
                </a:lnTo>
                <a:lnTo>
                  <a:pt x="33038" y="159969"/>
                </a:lnTo>
                <a:lnTo>
                  <a:pt x="57109" y="121185"/>
                </a:lnTo>
                <a:lnTo>
                  <a:pt x="86694" y="86696"/>
                </a:lnTo>
                <a:lnTo>
                  <a:pt x="121183" y="57111"/>
                </a:lnTo>
                <a:lnTo>
                  <a:pt x="159967" y="33039"/>
                </a:lnTo>
                <a:lnTo>
                  <a:pt x="202437" y="15090"/>
                </a:lnTo>
                <a:lnTo>
                  <a:pt x="247982" y="3874"/>
                </a:lnTo>
                <a:lnTo>
                  <a:pt x="295992" y="0"/>
                </a:lnTo>
                <a:lnTo>
                  <a:pt x="344006" y="3874"/>
                </a:lnTo>
                <a:lnTo>
                  <a:pt x="389551" y="15090"/>
                </a:lnTo>
                <a:lnTo>
                  <a:pt x="432020" y="33039"/>
                </a:lnTo>
                <a:lnTo>
                  <a:pt x="470804" y="57111"/>
                </a:lnTo>
                <a:lnTo>
                  <a:pt x="505293" y="86696"/>
                </a:lnTo>
                <a:lnTo>
                  <a:pt x="534878" y="121185"/>
                </a:lnTo>
                <a:lnTo>
                  <a:pt x="558950" y="159969"/>
                </a:lnTo>
                <a:lnTo>
                  <a:pt x="576898" y="202437"/>
                </a:lnTo>
                <a:lnTo>
                  <a:pt x="588114" y="247981"/>
                </a:lnTo>
                <a:lnTo>
                  <a:pt x="591988" y="295990"/>
                </a:lnTo>
                <a:lnTo>
                  <a:pt x="588114" y="344000"/>
                </a:lnTo>
                <a:lnTo>
                  <a:pt x="576898" y="389544"/>
                </a:lnTo>
                <a:lnTo>
                  <a:pt x="558950" y="432012"/>
                </a:lnTo>
                <a:lnTo>
                  <a:pt x="534878" y="470796"/>
                </a:lnTo>
                <a:lnTo>
                  <a:pt x="505293" y="505285"/>
                </a:lnTo>
                <a:lnTo>
                  <a:pt x="470804" y="534871"/>
                </a:lnTo>
                <a:lnTo>
                  <a:pt x="432020" y="558943"/>
                </a:lnTo>
                <a:lnTo>
                  <a:pt x="389551" y="576891"/>
                </a:lnTo>
                <a:lnTo>
                  <a:pt x="344006" y="588108"/>
                </a:lnTo>
                <a:lnTo>
                  <a:pt x="295994" y="591982"/>
                </a:lnTo>
                <a:close/>
              </a:path>
            </a:pathLst>
          </a:custGeom>
          <a:solidFill>
            <a:srgbClr val="FFCF7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Picture 8"/>
          <p:cNvPicPr/>
          <p:nvPr/>
        </p:nvPicPr>
        <p:blipFill>
          <a:blip r:embed="rId1"/>
          <a:stretch>
            <a:fillRect/>
          </a:stretch>
        </p:blipFill>
        <p:spPr>
          <a:xfrm>
            <a:off x="6814185" y="7229475"/>
            <a:ext cx="7983855" cy="25742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998" y="647710"/>
            <a:ext cx="11483975" cy="907415"/>
          </a:xfrm>
        </p:spPr>
        <p:txBody>
          <a:bodyPr/>
          <a:p>
            <a:r>
              <a:rPr>
                <a:sym typeface="+mn-ea"/>
              </a:rPr>
              <a:t>Conclusion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9600" y="2705100"/>
            <a:ext cx="12661900" cy="4351655"/>
          </a:xfrm>
        </p:spPr>
        <p:txBody>
          <a:bodyPr wrap="square">
            <a:noAutofit/>
          </a:bodyPr>
          <a:p>
            <a:r>
              <a:rPr>
                <a:sym typeface="+mn-ea"/>
              </a:rPr>
              <a:t>• Machine learning is a powerful tool for credit card fraud detection.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• Improves financial security and reduces losses.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• Continuous research and adaptation are essential to keep up with evolving threats.</a:t>
            </a:r>
            <a:endParaRPr>
              <a:sym typeface="+mn-ea"/>
            </a:endParaRPr>
          </a:p>
          <a:p>
            <a:endParaRPr lang="en-US"/>
          </a:p>
        </p:txBody>
      </p:sp>
      <p:grpSp>
        <p:nvGrpSpPr>
          <p:cNvPr id="4" name="object 2"/>
          <p:cNvGrpSpPr/>
          <p:nvPr/>
        </p:nvGrpSpPr>
        <p:grpSpPr>
          <a:xfrm>
            <a:off x="0" y="0"/>
            <a:ext cx="4485640" cy="4792980"/>
            <a:chOff x="0" y="0"/>
            <a:chExt cx="4485640" cy="4792980"/>
          </a:xfrm>
        </p:grpSpPr>
        <p:sp>
          <p:nvSpPr>
            <p:cNvPr id="5" name="object 3"/>
            <p:cNvSpPr/>
            <p:nvPr/>
          </p:nvSpPr>
          <p:spPr>
            <a:xfrm>
              <a:off x="0" y="1"/>
              <a:ext cx="4485640" cy="4792980"/>
            </a:xfrm>
            <a:custGeom>
              <a:avLst/>
              <a:gdLst/>
              <a:ahLst/>
              <a:cxnLst/>
              <a:rect l="l" t="t" r="r" b="b"/>
              <a:pathLst>
                <a:path w="4485640" h="4792980">
                  <a:moveTo>
                    <a:pt x="1490985" y="4729114"/>
                  </a:moveTo>
                  <a:lnTo>
                    <a:pt x="0" y="4729114"/>
                  </a:lnTo>
                  <a:lnTo>
                    <a:pt x="0" y="0"/>
                  </a:lnTo>
                  <a:lnTo>
                    <a:pt x="4337271" y="0"/>
                  </a:lnTo>
                  <a:lnTo>
                    <a:pt x="4343168" y="17413"/>
                  </a:lnTo>
                  <a:lnTo>
                    <a:pt x="4355537" y="68213"/>
                  </a:lnTo>
                  <a:lnTo>
                    <a:pt x="4367368" y="106313"/>
                  </a:lnTo>
                  <a:lnTo>
                    <a:pt x="4378658" y="157113"/>
                  </a:lnTo>
                  <a:lnTo>
                    <a:pt x="4389404" y="207913"/>
                  </a:lnTo>
                  <a:lnTo>
                    <a:pt x="4399600" y="246013"/>
                  </a:lnTo>
                  <a:lnTo>
                    <a:pt x="4409244" y="296813"/>
                  </a:lnTo>
                  <a:lnTo>
                    <a:pt x="4418333" y="334913"/>
                  </a:lnTo>
                  <a:lnTo>
                    <a:pt x="4426861" y="385713"/>
                  </a:lnTo>
                  <a:lnTo>
                    <a:pt x="4434827" y="436513"/>
                  </a:lnTo>
                  <a:lnTo>
                    <a:pt x="4442225" y="474613"/>
                  </a:lnTo>
                  <a:lnTo>
                    <a:pt x="4449052" y="525413"/>
                  </a:lnTo>
                  <a:lnTo>
                    <a:pt x="4455306" y="576213"/>
                  </a:lnTo>
                  <a:lnTo>
                    <a:pt x="4460981" y="614313"/>
                  </a:lnTo>
                  <a:lnTo>
                    <a:pt x="4466074" y="665113"/>
                  </a:lnTo>
                  <a:lnTo>
                    <a:pt x="4470582" y="715913"/>
                  </a:lnTo>
                  <a:lnTo>
                    <a:pt x="4474501" y="754013"/>
                  </a:lnTo>
                  <a:lnTo>
                    <a:pt x="4477827" y="804813"/>
                  </a:lnTo>
                  <a:lnTo>
                    <a:pt x="4480557" y="855613"/>
                  </a:lnTo>
                  <a:lnTo>
                    <a:pt x="4482686" y="906413"/>
                  </a:lnTo>
                  <a:lnTo>
                    <a:pt x="4484211" y="957213"/>
                  </a:lnTo>
                  <a:lnTo>
                    <a:pt x="4485130" y="995313"/>
                  </a:lnTo>
                  <a:lnTo>
                    <a:pt x="4485431" y="1045309"/>
                  </a:lnTo>
                  <a:lnTo>
                    <a:pt x="4485130" y="1096913"/>
                  </a:lnTo>
                  <a:lnTo>
                    <a:pt x="4484211" y="1147713"/>
                  </a:lnTo>
                  <a:lnTo>
                    <a:pt x="4482686" y="1198513"/>
                  </a:lnTo>
                  <a:lnTo>
                    <a:pt x="4480557" y="1236613"/>
                  </a:lnTo>
                  <a:lnTo>
                    <a:pt x="4477827" y="1287413"/>
                  </a:lnTo>
                  <a:lnTo>
                    <a:pt x="4474501" y="1338213"/>
                  </a:lnTo>
                  <a:lnTo>
                    <a:pt x="4470582" y="1389013"/>
                  </a:lnTo>
                  <a:lnTo>
                    <a:pt x="4466074" y="1427113"/>
                  </a:lnTo>
                  <a:lnTo>
                    <a:pt x="4460981" y="1477913"/>
                  </a:lnTo>
                  <a:lnTo>
                    <a:pt x="4455306" y="1528713"/>
                  </a:lnTo>
                  <a:lnTo>
                    <a:pt x="4449052" y="1579513"/>
                  </a:lnTo>
                  <a:lnTo>
                    <a:pt x="4442225" y="1617613"/>
                  </a:lnTo>
                  <a:lnTo>
                    <a:pt x="4434827" y="1668413"/>
                  </a:lnTo>
                  <a:lnTo>
                    <a:pt x="4426861" y="1706513"/>
                  </a:lnTo>
                  <a:lnTo>
                    <a:pt x="4418333" y="1757313"/>
                  </a:lnTo>
                  <a:lnTo>
                    <a:pt x="4409244" y="1808113"/>
                  </a:lnTo>
                  <a:lnTo>
                    <a:pt x="4399600" y="1846213"/>
                  </a:lnTo>
                  <a:lnTo>
                    <a:pt x="4389404" y="1897013"/>
                  </a:lnTo>
                  <a:lnTo>
                    <a:pt x="4378658" y="1935113"/>
                  </a:lnTo>
                  <a:lnTo>
                    <a:pt x="4367368" y="1985913"/>
                  </a:lnTo>
                  <a:lnTo>
                    <a:pt x="4355537" y="2036713"/>
                  </a:lnTo>
                  <a:lnTo>
                    <a:pt x="4343168" y="2074813"/>
                  </a:lnTo>
                  <a:lnTo>
                    <a:pt x="4330265" y="2125613"/>
                  </a:lnTo>
                  <a:lnTo>
                    <a:pt x="4316832" y="2163713"/>
                  </a:lnTo>
                  <a:lnTo>
                    <a:pt x="4302873" y="2201813"/>
                  </a:lnTo>
                  <a:lnTo>
                    <a:pt x="4288390" y="2252613"/>
                  </a:lnTo>
                  <a:lnTo>
                    <a:pt x="4273389" y="2290713"/>
                  </a:lnTo>
                  <a:lnTo>
                    <a:pt x="4257872" y="2341513"/>
                  </a:lnTo>
                  <a:lnTo>
                    <a:pt x="4241843" y="2379613"/>
                  </a:lnTo>
                  <a:lnTo>
                    <a:pt x="4225306" y="2417713"/>
                  </a:lnTo>
                  <a:lnTo>
                    <a:pt x="4208264" y="2468513"/>
                  </a:lnTo>
                  <a:lnTo>
                    <a:pt x="4190722" y="2506613"/>
                  </a:lnTo>
                  <a:lnTo>
                    <a:pt x="4172683" y="2544713"/>
                  </a:lnTo>
                  <a:lnTo>
                    <a:pt x="4154151" y="2595513"/>
                  </a:lnTo>
                  <a:lnTo>
                    <a:pt x="4135128" y="2633613"/>
                  </a:lnTo>
                  <a:lnTo>
                    <a:pt x="4115620" y="2671713"/>
                  </a:lnTo>
                  <a:lnTo>
                    <a:pt x="4095629" y="2709813"/>
                  </a:lnTo>
                  <a:lnTo>
                    <a:pt x="4075160" y="2760614"/>
                  </a:lnTo>
                  <a:lnTo>
                    <a:pt x="4054216" y="2798714"/>
                  </a:lnTo>
                  <a:lnTo>
                    <a:pt x="4032800" y="2836814"/>
                  </a:lnTo>
                  <a:lnTo>
                    <a:pt x="4010917" y="2874914"/>
                  </a:lnTo>
                  <a:lnTo>
                    <a:pt x="3988570" y="2913014"/>
                  </a:lnTo>
                  <a:lnTo>
                    <a:pt x="3965763" y="2951114"/>
                  </a:lnTo>
                  <a:lnTo>
                    <a:pt x="3942499" y="2989214"/>
                  </a:lnTo>
                  <a:lnTo>
                    <a:pt x="3918782" y="3027314"/>
                  </a:lnTo>
                  <a:lnTo>
                    <a:pt x="3894616" y="3065414"/>
                  </a:lnTo>
                  <a:lnTo>
                    <a:pt x="3870004" y="3103514"/>
                  </a:lnTo>
                  <a:lnTo>
                    <a:pt x="3844951" y="3141614"/>
                  </a:lnTo>
                  <a:lnTo>
                    <a:pt x="3819459" y="3179714"/>
                  </a:lnTo>
                  <a:lnTo>
                    <a:pt x="3793533" y="3217814"/>
                  </a:lnTo>
                  <a:lnTo>
                    <a:pt x="3767176" y="3255914"/>
                  </a:lnTo>
                  <a:lnTo>
                    <a:pt x="3740393" y="3294014"/>
                  </a:lnTo>
                  <a:lnTo>
                    <a:pt x="3713185" y="3332114"/>
                  </a:lnTo>
                  <a:lnTo>
                    <a:pt x="3685558" y="3370214"/>
                  </a:lnTo>
                  <a:lnTo>
                    <a:pt x="3657515" y="3395614"/>
                  </a:lnTo>
                  <a:lnTo>
                    <a:pt x="3629059" y="3433714"/>
                  </a:lnTo>
                  <a:lnTo>
                    <a:pt x="3600195" y="3471814"/>
                  </a:lnTo>
                  <a:lnTo>
                    <a:pt x="3570926" y="3497214"/>
                  </a:lnTo>
                  <a:lnTo>
                    <a:pt x="3541255" y="3535314"/>
                  </a:lnTo>
                  <a:lnTo>
                    <a:pt x="3511187" y="3573414"/>
                  </a:lnTo>
                  <a:lnTo>
                    <a:pt x="3480725" y="3598814"/>
                  </a:lnTo>
                  <a:lnTo>
                    <a:pt x="3449872" y="3636914"/>
                  </a:lnTo>
                  <a:lnTo>
                    <a:pt x="3418633" y="3662314"/>
                  </a:lnTo>
                  <a:lnTo>
                    <a:pt x="3387011" y="3700414"/>
                  </a:lnTo>
                  <a:lnTo>
                    <a:pt x="3355009" y="3725814"/>
                  </a:lnTo>
                  <a:lnTo>
                    <a:pt x="3322632" y="3763914"/>
                  </a:lnTo>
                  <a:lnTo>
                    <a:pt x="3289884" y="3789314"/>
                  </a:lnTo>
                  <a:lnTo>
                    <a:pt x="3256767" y="3827414"/>
                  </a:lnTo>
                  <a:lnTo>
                    <a:pt x="3189443" y="3878214"/>
                  </a:lnTo>
                  <a:lnTo>
                    <a:pt x="3155243" y="3916314"/>
                  </a:lnTo>
                  <a:lnTo>
                    <a:pt x="3085787" y="3967114"/>
                  </a:lnTo>
                  <a:lnTo>
                    <a:pt x="3050538" y="4005214"/>
                  </a:lnTo>
                  <a:lnTo>
                    <a:pt x="2979017" y="4056014"/>
                  </a:lnTo>
                  <a:lnTo>
                    <a:pt x="2869231" y="4132214"/>
                  </a:lnTo>
                  <a:lnTo>
                    <a:pt x="2756529" y="4208414"/>
                  </a:lnTo>
                  <a:lnTo>
                    <a:pt x="2641010" y="4284614"/>
                  </a:lnTo>
                  <a:lnTo>
                    <a:pt x="2601894" y="4297314"/>
                  </a:lnTo>
                  <a:lnTo>
                    <a:pt x="2482774" y="4373514"/>
                  </a:lnTo>
                  <a:lnTo>
                    <a:pt x="2442488" y="4386214"/>
                  </a:lnTo>
                  <a:lnTo>
                    <a:pt x="2401919" y="4411614"/>
                  </a:lnTo>
                  <a:lnTo>
                    <a:pt x="2361069" y="4424314"/>
                  </a:lnTo>
                  <a:lnTo>
                    <a:pt x="2319944" y="4449714"/>
                  </a:lnTo>
                  <a:lnTo>
                    <a:pt x="2278546" y="4462414"/>
                  </a:lnTo>
                  <a:lnTo>
                    <a:pt x="2236879" y="4487814"/>
                  </a:lnTo>
                  <a:lnTo>
                    <a:pt x="2194947" y="4500514"/>
                  </a:lnTo>
                  <a:lnTo>
                    <a:pt x="2152754" y="4525914"/>
                  </a:lnTo>
                  <a:lnTo>
                    <a:pt x="2067597" y="4551314"/>
                  </a:lnTo>
                  <a:lnTo>
                    <a:pt x="2024642" y="4576714"/>
                  </a:lnTo>
                  <a:lnTo>
                    <a:pt x="1490985" y="4729114"/>
                  </a:lnTo>
                  <a:close/>
                </a:path>
                <a:path w="4485640" h="4792980">
                  <a:moveTo>
                    <a:pt x="1352766" y="4754514"/>
                  </a:moveTo>
                  <a:lnTo>
                    <a:pt x="117590" y="4754514"/>
                  </a:lnTo>
                  <a:lnTo>
                    <a:pt x="25246" y="4729114"/>
                  </a:lnTo>
                  <a:lnTo>
                    <a:pt x="1445109" y="4729114"/>
                  </a:lnTo>
                  <a:lnTo>
                    <a:pt x="1352766" y="4754514"/>
                  </a:lnTo>
                  <a:close/>
                </a:path>
                <a:path w="4485640" h="4792980">
                  <a:moveTo>
                    <a:pt x="1259656" y="4767214"/>
                  </a:moveTo>
                  <a:lnTo>
                    <a:pt x="210699" y="4767214"/>
                  </a:lnTo>
                  <a:lnTo>
                    <a:pt x="164050" y="4754514"/>
                  </a:lnTo>
                  <a:lnTo>
                    <a:pt x="1306304" y="4754514"/>
                  </a:lnTo>
                  <a:lnTo>
                    <a:pt x="1259656" y="4767214"/>
                  </a:lnTo>
                  <a:close/>
                </a:path>
                <a:path w="4485640" h="4792980">
                  <a:moveTo>
                    <a:pt x="1165809" y="4779914"/>
                  </a:moveTo>
                  <a:lnTo>
                    <a:pt x="304545" y="4779914"/>
                  </a:lnTo>
                  <a:lnTo>
                    <a:pt x="257532" y="4767214"/>
                  </a:lnTo>
                  <a:lnTo>
                    <a:pt x="1212823" y="4767214"/>
                  </a:lnTo>
                  <a:lnTo>
                    <a:pt x="1165809" y="4779914"/>
                  </a:lnTo>
                  <a:close/>
                </a:path>
                <a:path w="4485640" h="4792980">
                  <a:moveTo>
                    <a:pt x="1023730" y="4792612"/>
                  </a:moveTo>
                  <a:lnTo>
                    <a:pt x="446624" y="4792612"/>
                  </a:lnTo>
                  <a:lnTo>
                    <a:pt x="399099" y="4779914"/>
                  </a:lnTo>
                  <a:lnTo>
                    <a:pt x="1071256" y="4779914"/>
                  </a:lnTo>
                  <a:lnTo>
                    <a:pt x="1023730" y="4792612"/>
                  </a:lnTo>
                  <a:close/>
                </a:path>
              </a:pathLst>
            </a:custGeom>
            <a:solidFill>
              <a:srgbClr val="1BACBA"/>
            </a:solidFill>
          </p:spPr>
          <p:txBody>
            <a:bodyPr wrap="square" lIns="0" tIns="0" rIns="0" bIns="0" rtlCol="0"/>
            <a:p/>
          </p:txBody>
        </p:sp>
        <p:sp>
          <p:nvSpPr>
            <p:cNvPr id="6" name="object 4"/>
            <p:cNvSpPr/>
            <p:nvPr/>
          </p:nvSpPr>
          <p:spPr>
            <a:xfrm>
              <a:off x="0" y="0"/>
              <a:ext cx="3145790" cy="3453129"/>
            </a:xfrm>
            <a:custGeom>
              <a:avLst/>
              <a:gdLst/>
              <a:ahLst/>
              <a:cxnLst/>
              <a:rect l="l" t="t" r="r" b="b"/>
              <a:pathLst>
                <a:path w="3145790" h="3453129">
                  <a:moveTo>
                    <a:pt x="1163316" y="3427435"/>
                  </a:moveTo>
                  <a:lnTo>
                    <a:pt x="307038" y="3427435"/>
                  </a:lnTo>
                  <a:lnTo>
                    <a:pt x="0" y="3340774"/>
                  </a:lnTo>
                  <a:lnTo>
                    <a:pt x="0" y="0"/>
                  </a:lnTo>
                  <a:lnTo>
                    <a:pt x="2904753" y="0"/>
                  </a:lnTo>
                  <a:lnTo>
                    <a:pt x="2909169" y="11135"/>
                  </a:lnTo>
                  <a:lnTo>
                    <a:pt x="2928557" y="49235"/>
                  </a:lnTo>
                  <a:lnTo>
                    <a:pt x="2947181" y="87335"/>
                  </a:lnTo>
                  <a:lnTo>
                    <a:pt x="2965030" y="125435"/>
                  </a:lnTo>
                  <a:lnTo>
                    <a:pt x="2982097" y="176235"/>
                  </a:lnTo>
                  <a:lnTo>
                    <a:pt x="2998372" y="214335"/>
                  </a:lnTo>
                  <a:lnTo>
                    <a:pt x="3013845" y="265135"/>
                  </a:lnTo>
                  <a:lnTo>
                    <a:pt x="3028509" y="303235"/>
                  </a:lnTo>
                  <a:lnTo>
                    <a:pt x="3042354" y="354035"/>
                  </a:lnTo>
                  <a:lnTo>
                    <a:pt x="3055370" y="392135"/>
                  </a:lnTo>
                  <a:lnTo>
                    <a:pt x="3067550" y="442935"/>
                  </a:lnTo>
                  <a:lnTo>
                    <a:pt x="3078884" y="481035"/>
                  </a:lnTo>
                  <a:lnTo>
                    <a:pt x="3089363" y="531835"/>
                  </a:lnTo>
                  <a:lnTo>
                    <a:pt x="3098978" y="569935"/>
                  </a:lnTo>
                  <a:lnTo>
                    <a:pt x="3107719" y="620735"/>
                  </a:lnTo>
                  <a:lnTo>
                    <a:pt x="3115579" y="671535"/>
                  </a:lnTo>
                  <a:lnTo>
                    <a:pt x="3122548" y="709635"/>
                  </a:lnTo>
                  <a:lnTo>
                    <a:pt x="3128617" y="760435"/>
                  </a:lnTo>
                  <a:lnTo>
                    <a:pt x="3133777" y="811235"/>
                  </a:lnTo>
                  <a:lnTo>
                    <a:pt x="3138019" y="862035"/>
                  </a:lnTo>
                  <a:lnTo>
                    <a:pt x="3141334" y="900135"/>
                  </a:lnTo>
                  <a:lnTo>
                    <a:pt x="3143713" y="950935"/>
                  </a:lnTo>
                  <a:lnTo>
                    <a:pt x="3145147" y="1001735"/>
                  </a:lnTo>
                  <a:lnTo>
                    <a:pt x="3145627" y="1052535"/>
                  </a:lnTo>
                  <a:lnTo>
                    <a:pt x="3145147" y="1103335"/>
                  </a:lnTo>
                  <a:lnTo>
                    <a:pt x="3143713" y="1141435"/>
                  </a:lnTo>
                  <a:lnTo>
                    <a:pt x="3141334" y="1192235"/>
                  </a:lnTo>
                  <a:lnTo>
                    <a:pt x="3138019" y="1243035"/>
                  </a:lnTo>
                  <a:lnTo>
                    <a:pt x="3133777" y="1293835"/>
                  </a:lnTo>
                  <a:lnTo>
                    <a:pt x="3128617" y="1331935"/>
                  </a:lnTo>
                  <a:lnTo>
                    <a:pt x="3122548" y="1382735"/>
                  </a:lnTo>
                  <a:lnTo>
                    <a:pt x="3115579" y="1433535"/>
                  </a:lnTo>
                  <a:lnTo>
                    <a:pt x="3107719" y="1471635"/>
                  </a:lnTo>
                  <a:lnTo>
                    <a:pt x="3098978" y="1522435"/>
                  </a:lnTo>
                  <a:lnTo>
                    <a:pt x="3089363" y="1573235"/>
                  </a:lnTo>
                  <a:lnTo>
                    <a:pt x="3078884" y="1611335"/>
                  </a:lnTo>
                  <a:lnTo>
                    <a:pt x="3067550" y="1662135"/>
                  </a:lnTo>
                  <a:lnTo>
                    <a:pt x="3055370" y="1700235"/>
                  </a:lnTo>
                  <a:lnTo>
                    <a:pt x="3042354" y="1751035"/>
                  </a:lnTo>
                  <a:lnTo>
                    <a:pt x="3028509" y="1789135"/>
                  </a:lnTo>
                  <a:lnTo>
                    <a:pt x="3013845" y="1839935"/>
                  </a:lnTo>
                  <a:lnTo>
                    <a:pt x="2998372" y="1878035"/>
                  </a:lnTo>
                  <a:lnTo>
                    <a:pt x="2982097" y="1928835"/>
                  </a:lnTo>
                  <a:lnTo>
                    <a:pt x="2965030" y="1966935"/>
                  </a:lnTo>
                  <a:lnTo>
                    <a:pt x="2947181" y="2005035"/>
                  </a:lnTo>
                  <a:lnTo>
                    <a:pt x="2928557" y="2055835"/>
                  </a:lnTo>
                  <a:lnTo>
                    <a:pt x="2909169" y="2093935"/>
                  </a:lnTo>
                  <a:lnTo>
                    <a:pt x="2889024" y="2132035"/>
                  </a:lnTo>
                  <a:lnTo>
                    <a:pt x="2868133" y="2170135"/>
                  </a:lnTo>
                  <a:lnTo>
                    <a:pt x="2846503" y="2208235"/>
                  </a:lnTo>
                  <a:lnTo>
                    <a:pt x="2824145" y="2246335"/>
                  </a:lnTo>
                  <a:lnTo>
                    <a:pt x="2801066" y="2297135"/>
                  </a:lnTo>
                  <a:lnTo>
                    <a:pt x="2777277" y="2335235"/>
                  </a:lnTo>
                  <a:lnTo>
                    <a:pt x="2752786" y="2373335"/>
                  </a:lnTo>
                  <a:lnTo>
                    <a:pt x="2727601" y="2411435"/>
                  </a:lnTo>
                  <a:lnTo>
                    <a:pt x="2701733" y="2436835"/>
                  </a:lnTo>
                  <a:lnTo>
                    <a:pt x="2675190" y="2474935"/>
                  </a:lnTo>
                  <a:lnTo>
                    <a:pt x="2647981" y="2513035"/>
                  </a:lnTo>
                  <a:lnTo>
                    <a:pt x="2620115" y="2551135"/>
                  </a:lnTo>
                  <a:lnTo>
                    <a:pt x="2591600" y="2589235"/>
                  </a:lnTo>
                  <a:lnTo>
                    <a:pt x="2562447" y="2614635"/>
                  </a:lnTo>
                  <a:lnTo>
                    <a:pt x="2532664" y="2652735"/>
                  </a:lnTo>
                  <a:lnTo>
                    <a:pt x="2502260" y="2690835"/>
                  </a:lnTo>
                  <a:lnTo>
                    <a:pt x="2471244" y="2716235"/>
                  </a:lnTo>
                  <a:lnTo>
                    <a:pt x="2439625" y="2754335"/>
                  </a:lnTo>
                  <a:lnTo>
                    <a:pt x="2407413" y="2779735"/>
                  </a:lnTo>
                  <a:lnTo>
                    <a:pt x="2374615" y="2817835"/>
                  </a:lnTo>
                  <a:lnTo>
                    <a:pt x="2341241" y="2843235"/>
                  </a:lnTo>
                  <a:lnTo>
                    <a:pt x="2307300" y="2881335"/>
                  </a:lnTo>
                  <a:lnTo>
                    <a:pt x="2272801" y="2906735"/>
                  </a:lnTo>
                  <a:lnTo>
                    <a:pt x="2237754" y="2932135"/>
                  </a:lnTo>
                  <a:lnTo>
                    <a:pt x="2202166" y="2957535"/>
                  </a:lnTo>
                  <a:lnTo>
                    <a:pt x="2166048" y="2982935"/>
                  </a:lnTo>
                  <a:lnTo>
                    <a:pt x="2129407" y="3021035"/>
                  </a:lnTo>
                  <a:lnTo>
                    <a:pt x="2054596" y="3071835"/>
                  </a:lnTo>
                  <a:lnTo>
                    <a:pt x="2016444" y="3084535"/>
                  </a:lnTo>
                  <a:lnTo>
                    <a:pt x="1938690" y="3135335"/>
                  </a:lnTo>
                  <a:lnTo>
                    <a:pt x="1859064" y="3186135"/>
                  </a:lnTo>
                  <a:lnTo>
                    <a:pt x="1818572" y="3198835"/>
                  </a:lnTo>
                  <a:lnTo>
                    <a:pt x="1777639" y="3224235"/>
                  </a:lnTo>
                  <a:lnTo>
                    <a:pt x="1736274" y="3236935"/>
                  </a:lnTo>
                  <a:lnTo>
                    <a:pt x="1694486" y="3262335"/>
                  </a:lnTo>
                  <a:lnTo>
                    <a:pt x="1652284" y="3275035"/>
                  </a:lnTo>
                  <a:lnTo>
                    <a:pt x="1609677" y="3300435"/>
                  </a:lnTo>
                  <a:lnTo>
                    <a:pt x="1523285" y="3325835"/>
                  </a:lnTo>
                  <a:lnTo>
                    <a:pt x="1163316" y="3427435"/>
                  </a:lnTo>
                  <a:close/>
                </a:path>
                <a:path w="3145790" h="3453129">
                  <a:moveTo>
                    <a:pt x="1070085" y="3440135"/>
                  </a:moveTo>
                  <a:lnTo>
                    <a:pt x="400270" y="3440135"/>
                  </a:lnTo>
                  <a:lnTo>
                    <a:pt x="353506" y="3427435"/>
                  </a:lnTo>
                  <a:lnTo>
                    <a:pt x="1116849" y="3427435"/>
                  </a:lnTo>
                  <a:lnTo>
                    <a:pt x="1070085" y="3440135"/>
                  </a:lnTo>
                  <a:close/>
                </a:path>
                <a:path w="3145790" h="3453129">
                  <a:moveTo>
                    <a:pt x="975760" y="3452819"/>
                  </a:moveTo>
                  <a:lnTo>
                    <a:pt x="494595" y="3452819"/>
                  </a:lnTo>
                  <a:lnTo>
                    <a:pt x="447322" y="3440135"/>
                  </a:lnTo>
                  <a:lnTo>
                    <a:pt x="1023033" y="3440135"/>
                  </a:lnTo>
                  <a:lnTo>
                    <a:pt x="975760" y="34528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p/>
          </p:txBody>
        </p:sp>
      </p:grpSp>
      <p:sp>
        <p:nvSpPr>
          <p:cNvPr id="7" name="object 7"/>
          <p:cNvSpPr/>
          <p:nvPr/>
        </p:nvSpPr>
        <p:spPr>
          <a:xfrm>
            <a:off x="15732811" y="1353711"/>
            <a:ext cx="1184275" cy="1184275"/>
          </a:xfrm>
          <a:custGeom>
            <a:avLst/>
            <a:gdLst/>
            <a:ahLst/>
            <a:cxnLst/>
            <a:rect l="l" t="t" r="r" b="b"/>
            <a:pathLst>
              <a:path w="1184275" h="1184275">
                <a:moveTo>
                  <a:pt x="592000" y="1183983"/>
                </a:moveTo>
                <a:lnTo>
                  <a:pt x="543446" y="1182020"/>
                </a:lnTo>
                <a:lnTo>
                  <a:pt x="495973" y="1176235"/>
                </a:lnTo>
                <a:lnTo>
                  <a:pt x="449733" y="1166778"/>
                </a:lnTo>
                <a:lnTo>
                  <a:pt x="404879" y="1153803"/>
                </a:lnTo>
                <a:lnTo>
                  <a:pt x="361563" y="1137461"/>
                </a:lnTo>
                <a:lnTo>
                  <a:pt x="319937" y="1117906"/>
                </a:lnTo>
                <a:lnTo>
                  <a:pt x="280154" y="1095289"/>
                </a:lnTo>
                <a:lnTo>
                  <a:pt x="242365" y="1069762"/>
                </a:lnTo>
                <a:lnTo>
                  <a:pt x="206725" y="1041480"/>
                </a:lnTo>
                <a:lnTo>
                  <a:pt x="173384" y="1010592"/>
                </a:lnTo>
                <a:lnTo>
                  <a:pt x="142496" y="977253"/>
                </a:lnTo>
                <a:lnTo>
                  <a:pt x="114212" y="941613"/>
                </a:lnTo>
                <a:lnTo>
                  <a:pt x="88685" y="903827"/>
                </a:lnTo>
                <a:lnTo>
                  <a:pt x="66067" y="864045"/>
                </a:lnTo>
                <a:lnTo>
                  <a:pt x="46511" y="822421"/>
                </a:lnTo>
                <a:lnTo>
                  <a:pt x="30169" y="779106"/>
                </a:lnTo>
                <a:lnTo>
                  <a:pt x="17193" y="734253"/>
                </a:lnTo>
                <a:lnTo>
                  <a:pt x="7736" y="688015"/>
                </a:lnTo>
                <a:lnTo>
                  <a:pt x="1950" y="640544"/>
                </a:lnTo>
                <a:lnTo>
                  <a:pt x="0" y="592293"/>
                </a:lnTo>
                <a:lnTo>
                  <a:pt x="0" y="591690"/>
                </a:lnTo>
                <a:lnTo>
                  <a:pt x="1950" y="543438"/>
                </a:lnTo>
                <a:lnTo>
                  <a:pt x="7736" y="495967"/>
                </a:lnTo>
                <a:lnTo>
                  <a:pt x="17193" y="449728"/>
                </a:lnTo>
                <a:lnTo>
                  <a:pt x="30169" y="404875"/>
                </a:lnTo>
                <a:lnTo>
                  <a:pt x="46511" y="361561"/>
                </a:lnTo>
                <a:lnTo>
                  <a:pt x="66067" y="319936"/>
                </a:lnTo>
                <a:lnTo>
                  <a:pt x="88685" y="280154"/>
                </a:lnTo>
                <a:lnTo>
                  <a:pt x="114212" y="242368"/>
                </a:lnTo>
                <a:lnTo>
                  <a:pt x="142496" y="206729"/>
                </a:lnTo>
                <a:lnTo>
                  <a:pt x="173384" y="173389"/>
                </a:lnTo>
                <a:lnTo>
                  <a:pt x="206725" y="142502"/>
                </a:lnTo>
                <a:lnTo>
                  <a:pt x="242365" y="114219"/>
                </a:lnTo>
                <a:lnTo>
                  <a:pt x="280154" y="88693"/>
                </a:lnTo>
                <a:lnTo>
                  <a:pt x="319937" y="66076"/>
                </a:lnTo>
                <a:lnTo>
                  <a:pt x="361563" y="46521"/>
                </a:lnTo>
                <a:lnTo>
                  <a:pt x="404879" y="30179"/>
                </a:lnTo>
                <a:lnTo>
                  <a:pt x="449733" y="17204"/>
                </a:lnTo>
                <a:lnTo>
                  <a:pt x="495973" y="7748"/>
                </a:lnTo>
                <a:lnTo>
                  <a:pt x="543446" y="1962"/>
                </a:lnTo>
                <a:lnTo>
                  <a:pt x="592000" y="0"/>
                </a:lnTo>
                <a:lnTo>
                  <a:pt x="640550" y="1962"/>
                </a:lnTo>
                <a:lnTo>
                  <a:pt x="688019" y="7748"/>
                </a:lnTo>
                <a:lnTo>
                  <a:pt x="734256" y="17204"/>
                </a:lnTo>
                <a:lnTo>
                  <a:pt x="779107" y="30179"/>
                </a:lnTo>
                <a:lnTo>
                  <a:pt x="822421" y="46521"/>
                </a:lnTo>
                <a:lnTo>
                  <a:pt x="864044" y="66076"/>
                </a:lnTo>
                <a:lnTo>
                  <a:pt x="903825" y="88693"/>
                </a:lnTo>
                <a:lnTo>
                  <a:pt x="941611" y="114219"/>
                </a:lnTo>
                <a:lnTo>
                  <a:pt x="977250" y="142502"/>
                </a:lnTo>
                <a:lnTo>
                  <a:pt x="1010590" y="173389"/>
                </a:lnTo>
                <a:lnTo>
                  <a:pt x="1041477" y="206729"/>
                </a:lnTo>
                <a:lnTo>
                  <a:pt x="1069760" y="242368"/>
                </a:lnTo>
                <a:lnTo>
                  <a:pt x="1095287" y="280154"/>
                </a:lnTo>
                <a:lnTo>
                  <a:pt x="1117904" y="319936"/>
                </a:lnTo>
                <a:lnTo>
                  <a:pt x="1137460" y="361561"/>
                </a:lnTo>
                <a:lnTo>
                  <a:pt x="1153802" y="404875"/>
                </a:lnTo>
                <a:lnTo>
                  <a:pt x="1166777" y="449728"/>
                </a:lnTo>
                <a:lnTo>
                  <a:pt x="1176234" y="495967"/>
                </a:lnTo>
                <a:lnTo>
                  <a:pt x="1182020" y="543438"/>
                </a:lnTo>
                <a:lnTo>
                  <a:pt x="1183971" y="591690"/>
                </a:lnTo>
                <a:lnTo>
                  <a:pt x="1183971" y="592293"/>
                </a:lnTo>
                <a:lnTo>
                  <a:pt x="1182020" y="640544"/>
                </a:lnTo>
                <a:lnTo>
                  <a:pt x="1176234" y="688015"/>
                </a:lnTo>
                <a:lnTo>
                  <a:pt x="1166777" y="734253"/>
                </a:lnTo>
                <a:lnTo>
                  <a:pt x="1153802" y="779106"/>
                </a:lnTo>
                <a:lnTo>
                  <a:pt x="1137460" y="822421"/>
                </a:lnTo>
                <a:lnTo>
                  <a:pt x="1117904" y="864045"/>
                </a:lnTo>
                <a:lnTo>
                  <a:pt x="1095287" y="903827"/>
                </a:lnTo>
                <a:lnTo>
                  <a:pt x="1069760" y="941613"/>
                </a:lnTo>
                <a:lnTo>
                  <a:pt x="1041477" y="977253"/>
                </a:lnTo>
                <a:lnTo>
                  <a:pt x="1010590" y="1010592"/>
                </a:lnTo>
                <a:lnTo>
                  <a:pt x="977250" y="1041480"/>
                </a:lnTo>
                <a:lnTo>
                  <a:pt x="941611" y="1069762"/>
                </a:lnTo>
                <a:lnTo>
                  <a:pt x="903825" y="1095289"/>
                </a:lnTo>
                <a:lnTo>
                  <a:pt x="864044" y="1117906"/>
                </a:lnTo>
                <a:lnTo>
                  <a:pt x="822421" y="1137461"/>
                </a:lnTo>
                <a:lnTo>
                  <a:pt x="779107" y="1153803"/>
                </a:lnTo>
                <a:lnTo>
                  <a:pt x="734256" y="1166778"/>
                </a:lnTo>
                <a:lnTo>
                  <a:pt x="688019" y="1176235"/>
                </a:lnTo>
                <a:lnTo>
                  <a:pt x="640550" y="1182020"/>
                </a:lnTo>
                <a:lnTo>
                  <a:pt x="592000" y="1183983"/>
                </a:lnTo>
                <a:close/>
              </a:path>
            </a:pathLst>
          </a:custGeom>
          <a:solidFill>
            <a:srgbClr val="FFCF7E"/>
          </a:solid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732705" y="6811243"/>
            <a:ext cx="592455" cy="592455"/>
          </a:xfrm>
          <a:custGeom>
            <a:avLst/>
            <a:gdLst/>
            <a:ahLst/>
            <a:cxnLst/>
            <a:rect l="l" t="t" r="r" b="b"/>
            <a:pathLst>
              <a:path w="592455" h="592454">
                <a:moveTo>
                  <a:pt x="295994" y="591982"/>
                </a:moveTo>
                <a:lnTo>
                  <a:pt x="247982" y="588108"/>
                </a:lnTo>
                <a:lnTo>
                  <a:pt x="202437" y="576891"/>
                </a:lnTo>
                <a:lnTo>
                  <a:pt x="159967" y="558943"/>
                </a:lnTo>
                <a:lnTo>
                  <a:pt x="121183" y="534871"/>
                </a:lnTo>
                <a:lnTo>
                  <a:pt x="86694" y="505285"/>
                </a:lnTo>
                <a:lnTo>
                  <a:pt x="57109" y="470796"/>
                </a:lnTo>
                <a:lnTo>
                  <a:pt x="33038" y="432012"/>
                </a:lnTo>
                <a:lnTo>
                  <a:pt x="15089" y="389544"/>
                </a:lnTo>
                <a:lnTo>
                  <a:pt x="3874" y="344000"/>
                </a:lnTo>
                <a:lnTo>
                  <a:pt x="0" y="295991"/>
                </a:lnTo>
                <a:lnTo>
                  <a:pt x="3874" y="247981"/>
                </a:lnTo>
                <a:lnTo>
                  <a:pt x="15089" y="202437"/>
                </a:lnTo>
                <a:lnTo>
                  <a:pt x="33038" y="159969"/>
                </a:lnTo>
                <a:lnTo>
                  <a:pt x="57109" y="121185"/>
                </a:lnTo>
                <a:lnTo>
                  <a:pt x="86694" y="86696"/>
                </a:lnTo>
                <a:lnTo>
                  <a:pt x="121183" y="57111"/>
                </a:lnTo>
                <a:lnTo>
                  <a:pt x="159967" y="33039"/>
                </a:lnTo>
                <a:lnTo>
                  <a:pt x="202437" y="15090"/>
                </a:lnTo>
                <a:lnTo>
                  <a:pt x="247982" y="3874"/>
                </a:lnTo>
                <a:lnTo>
                  <a:pt x="295992" y="0"/>
                </a:lnTo>
                <a:lnTo>
                  <a:pt x="344006" y="3874"/>
                </a:lnTo>
                <a:lnTo>
                  <a:pt x="389551" y="15090"/>
                </a:lnTo>
                <a:lnTo>
                  <a:pt x="432020" y="33039"/>
                </a:lnTo>
                <a:lnTo>
                  <a:pt x="470804" y="57111"/>
                </a:lnTo>
                <a:lnTo>
                  <a:pt x="505293" y="86696"/>
                </a:lnTo>
                <a:lnTo>
                  <a:pt x="534878" y="121185"/>
                </a:lnTo>
                <a:lnTo>
                  <a:pt x="558950" y="159969"/>
                </a:lnTo>
                <a:lnTo>
                  <a:pt x="576898" y="202437"/>
                </a:lnTo>
                <a:lnTo>
                  <a:pt x="588114" y="247981"/>
                </a:lnTo>
                <a:lnTo>
                  <a:pt x="591988" y="295990"/>
                </a:lnTo>
                <a:lnTo>
                  <a:pt x="588114" y="344000"/>
                </a:lnTo>
                <a:lnTo>
                  <a:pt x="576898" y="389544"/>
                </a:lnTo>
                <a:lnTo>
                  <a:pt x="558950" y="432012"/>
                </a:lnTo>
                <a:lnTo>
                  <a:pt x="534878" y="470796"/>
                </a:lnTo>
                <a:lnTo>
                  <a:pt x="505293" y="505285"/>
                </a:lnTo>
                <a:lnTo>
                  <a:pt x="470804" y="534871"/>
                </a:lnTo>
                <a:lnTo>
                  <a:pt x="432020" y="558943"/>
                </a:lnTo>
                <a:lnTo>
                  <a:pt x="389551" y="576891"/>
                </a:lnTo>
                <a:lnTo>
                  <a:pt x="344006" y="588108"/>
                </a:lnTo>
                <a:lnTo>
                  <a:pt x="295994" y="591982"/>
                </a:lnTo>
                <a:close/>
              </a:path>
            </a:pathLst>
          </a:custGeom>
          <a:solidFill>
            <a:srgbClr val="FFCF7E"/>
          </a:solidFill>
        </p:spPr>
        <p:txBody>
          <a:bodyPr wrap="square" lIns="0" tIns="0" rIns="0" bIns="0" rtlCol="0"/>
          <a:p/>
        </p:txBody>
      </p:sp>
      <p:pic>
        <p:nvPicPr>
          <p:cNvPr id="9" name="Picture 8"/>
          <p:cNvPicPr/>
          <p:nvPr/>
        </p:nvPicPr>
        <p:blipFill>
          <a:blip r:embed="rId1"/>
          <a:stretch>
            <a:fillRect/>
          </a:stretch>
        </p:blipFill>
        <p:spPr>
          <a:xfrm>
            <a:off x="5793105" y="5869940"/>
            <a:ext cx="5182235" cy="39865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635" y="-99060"/>
            <a:ext cx="18291175" cy="1045337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038600" y="4000500"/>
            <a:ext cx="10038715" cy="849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sz="3600">
                <a:solidFill>
                  <a:schemeClr val="accent5">
                    <a:lumMod val="75000"/>
                  </a:schemeClr>
                </a:solidFill>
                <a:sym typeface="+mn-ea"/>
              </a:rPr>
              <a:t>THANK YOU</a:t>
            </a:r>
            <a:endParaRPr lang="en-US" sz="3600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484495" cy="10287000"/>
            <a:chOff x="0" y="0"/>
            <a:chExt cx="548449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086100" cy="8921115"/>
            </a:xfrm>
            <a:custGeom>
              <a:avLst/>
              <a:gdLst/>
              <a:ahLst/>
              <a:cxnLst/>
              <a:rect l="l" t="t" r="r" b="b"/>
              <a:pathLst>
                <a:path w="3086100" h="8921115">
                  <a:moveTo>
                    <a:pt x="3086101" y="8920762"/>
                  </a:moveTo>
                  <a:lnTo>
                    <a:pt x="0" y="8920762"/>
                  </a:lnTo>
                  <a:lnTo>
                    <a:pt x="0" y="0"/>
                  </a:lnTo>
                  <a:lnTo>
                    <a:pt x="3086101" y="0"/>
                  </a:lnTo>
                  <a:lnTo>
                    <a:pt x="3086101" y="8920762"/>
                  </a:lnTo>
                  <a:close/>
                </a:path>
              </a:pathLst>
            </a:custGeom>
            <a:solidFill>
              <a:srgbClr val="56A1A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27874" y="682206"/>
              <a:ext cx="4756495" cy="96047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77000" y="4417468"/>
            <a:ext cx="4117340" cy="768985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2100">
                <a:sym typeface="+mn-ea"/>
              </a:rPr>
              <a:t>Credit card fraud is a growing issue globally.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9203" y="5763016"/>
            <a:ext cx="4576445" cy="109156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100">
                <a:sym typeface="+mn-ea"/>
              </a:rPr>
              <a:t>Machine learning provides tools to detect and prevent fraudulent transactions.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45265" y="4343277"/>
            <a:ext cx="2155825" cy="1181735"/>
          </a:xfrm>
          <a:prstGeom prst="rect">
            <a:avLst/>
          </a:prstGeom>
          <a:solidFill>
            <a:srgbClr val="85BFC6"/>
          </a:solidFill>
        </p:spPr>
        <p:txBody>
          <a:bodyPr vert="horz" wrap="square" lIns="0" tIns="196850" rIns="0" bIns="0" rtlCol="0">
            <a:spAutoFit/>
          </a:bodyPr>
          <a:lstStyle/>
          <a:p>
            <a:pPr marL="382905">
              <a:lnSpc>
                <a:spcPct val="100000"/>
              </a:lnSpc>
              <a:spcBef>
                <a:spcPts val="1550"/>
              </a:spcBef>
            </a:pPr>
            <a:r>
              <a:rPr sz="2100" spc="-345" dirty="0">
                <a:solidFill>
                  <a:srgbClr val="FFF7F0"/>
                </a:solidFill>
                <a:latin typeface="Arial Black" panose="020B0A04020102020204"/>
                <a:cs typeface="Arial Black" panose="020B0A04020102020204"/>
              </a:rPr>
              <a:t>1</a:t>
            </a:r>
            <a:endParaRPr sz="21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5265" y="5688756"/>
            <a:ext cx="4269740" cy="1181735"/>
          </a:xfrm>
          <a:prstGeom prst="rect">
            <a:avLst/>
          </a:prstGeom>
          <a:solidFill>
            <a:srgbClr val="85BFC6"/>
          </a:solidFill>
        </p:spPr>
        <p:txBody>
          <a:bodyPr vert="horz" wrap="square" lIns="0" tIns="196850" rIns="0" bIns="0" rtlCol="0">
            <a:spAutoFit/>
          </a:bodyPr>
          <a:lstStyle/>
          <a:p>
            <a:pPr marL="382905">
              <a:lnSpc>
                <a:spcPct val="100000"/>
              </a:lnSpc>
              <a:spcBef>
                <a:spcPts val="1550"/>
              </a:spcBef>
            </a:pPr>
            <a:r>
              <a:rPr sz="2100" spc="-50" dirty="0">
                <a:solidFill>
                  <a:srgbClr val="FFF7F0"/>
                </a:solidFill>
                <a:latin typeface="Arial Black" panose="020B0A04020102020204"/>
                <a:cs typeface="Arial Black" panose="020B0A04020102020204"/>
              </a:rPr>
              <a:t>2</a:t>
            </a:r>
            <a:endParaRPr sz="21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64221" y="7108456"/>
            <a:ext cx="3054985" cy="109220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2100">
                <a:sym typeface="+mn-ea"/>
              </a:rPr>
              <a:t> Importance: Enhance security, reduce financial losses.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45265" y="7034265"/>
            <a:ext cx="6351270" cy="1181735"/>
          </a:xfrm>
          <a:prstGeom prst="rect">
            <a:avLst/>
          </a:prstGeom>
          <a:solidFill>
            <a:srgbClr val="85BFC6"/>
          </a:solidFill>
        </p:spPr>
        <p:txBody>
          <a:bodyPr vert="horz" wrap="square" lIns="0" tIns="196850" rIns="0" bIns="0" rtlCol="0">
            <a:spAutoFit/>
          </a:bodyPr>
          <a:lstStyle/>
          <a:p>
            <a:pPr marL="382905">
              <a:lnSpc>
                <a:spcPct val="100000"/>
              </a:lnSpc>
              <a:spcBef>
                <a:spcPts val="1550"/>
              </a:spcBef>
            </a:pPr>
            <a:r>
              <a:rPr sz="2100" spc="-50" dirty="0">
                <a:solidFill>
                  <a:srgbClr val="FFF7F0"/>
                </a:solidFill>
                <a:latin typeface="Arial Black" panose="020B0A04020102020204"/>
                <a:cs typeface="Arial Black" panose="020B0A04020102020204"/>
              </a:rPr>
              <a:t>3</a:t>
            </a:r>
            <a:endParaRPr sz="21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2572365" y="4112260"/>
            <a:ext cx="1835785" cy="126746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5118080" y="5598795"/>
            <a:ext cx="2090420" cy="1199515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16002635" y="7277100"/>
            <a:ext cx="1905000" cy="106680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6934200" y="876300"/>
            <a:ext cx="5916930" cy="1720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15732811" y="1353711"/>
            <a:ext cx="1184275" cy="1184275"/>
          </a:xfrm>
          <a:custGeom>
            <a:avLst/>
            <a:gdLst/>
            <a:ahLst/>
            <a:cxnLst/>
            <a:rect l="l" t="t" r="r" b="b"/>
            <a:pathLst>
              <a:path w="1184275" h="1184275">
                <a:moveTo>
                  <a:pt x="592000" y="1183983"/>
                </a:moveTo>
                <a:lnTo>
                  <a:pt x="543446" y="1182020"/>
                </a:lnTo>
                <a:lnTo>
                  <a:pt x="495973" y="1176235"/>
                </a:lnTo>
                <a:lnTo>
                  <a:pt x="449733" y="1166778"/>
                </a:lnTo>
                <a:lnTo>
                  <a:pt x="404879" y="1153803"/>
                </a:lnTo>
                <a:lnTo>
                  <a:pt x="361563" y="1137461"/>
                </a:lnTo>
                <a:lnTo>
                  <a:pt x="319937" y="1117906"/>
                </a:lnTo>
                <a:lnTo>
                  <a:pt x="280154" y="1095289"/>
                </a:lnTo>
                <a:lnTo>
                  <a:pt x="242365" y="1069762"/>
                </a:lnTo>
                <a:lnTo>
                  <a:pt x="206725" y="1041480"/>
                </a:lnTo>
                <a:lnTo>
                  <a:pt x="173384" y="1010592"/>
                </a:lnTo>
                <a:lnTo>
                  <a:pt x="142496" y="977253"/>
                </a:lnTo>
                <a:lnTo>
                  <a:pt x="114212" y="941613"/>
                </a:lnTo>
                <a:lnTo>
                  <a:pt x="88685" y="903827"/>
                </a:lnTo>
                <a:lnTo>
                  <a:pt x="66067" y="864045"/>
                </a:lnTo>
                <a:lnTo>
                  <a:pt x="46511" y="822421"/>
                </a:lnTo>
                <a:lnTo>
                  <a:pt x="30169" y="779106"/>
                </a:lnTo>
                <a:lnTo>
                  <a:pt x="17193" y="734253"/>
                </a:lnTo>
                <a:lnTo>
                  <a:pt x="7736" y="688015"/>
                </a:lnTo>
                <a:lnTo>
                  <a:pt x="1950" y="640544"/>
                </a:lnTo>
                <a:lnTo>
                  <a:pt x="0" y="592293"/>
                </a:lnTo>
                <a:lnTo>
                  <a:pt x="0" y="591690"/>
                </a:lnTo>
                <a:lnTo>
                  <a:pt x="1950" y="543438"/>
                </a:lnTo>
                <a:lnTo>
                  <a:pt x="7736" y="495967"/>
                </a:lnTo>
                <a:lnTo>
                  <a:pt x="17193" y="449728"/>
                </a:lnTo>
                <a:lnTo>
                  <a:pt x="30169" y="404875"/>
                </a:lnTo>
                <a:lnTo>
                  <a:pt x="46511" y="361561"/>
                </a:lnTo>
                <a:lnTo>
                  <a:pt x="66067" y="319936"/>
                </a:lnTo>
                <a:lnTo>
                  <a:pt x="88685" y="280154"/>
                </a:lnTo>
                <a:lnTo>
                  <a:pt x="114212" y="242368"/>
                </a:lnTo>
                <a:lnTo>
                  <a:pt x="142496" y="206729"/>
                </a:lnTo>
                <a:lnTo>
                  <a:pt x="173384" y="173389"/>
                </a:lnTo>
                <a:lnTo>
                  <a:pt x="206725" y="142502"/>
                </a:lnTo>
                <a:lnTo>
                  <a:pt x="242365" y="114219"/>
                </a:lnTo>
                <a:lnTo>
                  <a:pt x="280154" y="88693"/>
                </a:lnTo>
                <a:lnTo>
                  <a:pt x="319937" y="66076"/>
                </a:lnTo>
                <a:lnTo>
                  <a:pt x="361563" y="46521"/>
                </a:lnTo>
                <a:lnTo>
                  <a:pt x="404879" y="30179"/>
                </a:lnTo>
                <a:lnTo>
                  <a:pt x="449733" y="17204"/>
                </a:lnTo>
                <a:lnTo>
                  <a:pt x="495973" y="7748"/>
                </a:lnTo>
                <a:lnTo>
                  <a:pt x="543446" y="1962"/>
                </a:lnTo>
                <a:lnTo>
                  <a:pt x="592000" y="0"/>
                </a:lnTo>
                <a:lnTo>
                  <a:pt x="640550" y="1962"/>
                </a:lnTo>
                <a:lnTo>
                  <a:pt x="688019" y="7748"/>
                </a:lnTo>
                <a:lnTo>
                  <a:pt x="734256" y="17204"/>
                </a:lnTo>
                <a:lnTo>
                  <a:pt x="779107" y="30179"/>
                </a:lnTo>
                <a:lnTo>
                  <a:pt x="822421" y="46521"/>
                </a:lnTo>
                <a:lnTo>
                  <a:pt x="864044" y="66076"/>
                </a:lnTo>
                <a:lnTo>
                  <a:pt x="903825" y="88693"/>
                </a:lnTo>
                <a:lnTo>
                  <a:pt x="941611" y="114219"/>
                </a:lnTo>
                <a:lnTo>
                  <a:pt x="977250" y="142502"/>
                </a:lnTo>
                <a:lnTo>
                  <a:pt x="1010590" y="173389"/>
                </a:lnTo>
                <a:lnTo>
                  <a:pt x="1041477" y="206729"/>
                </a:lnTo>
                <a:lnTo>
                  <a:pt x="1069760" y="242368"/>
                </a:lnTo>
                <a:lnTo>
                  <a:pt x="1095287" y="280154"/>
                </a:lnTo>
                <a:lnTo>
                  <a:pt x="1117904" y="319936"/>
                </a:lnTo>
                <a:lnTo>
                  <a:pt x="1137460" y="361561"/>
                </a:lnTo>
                <a:lnTo>
                  <a:pt x="1153802" y="404875"/>
                </a:lnTo>
                <a:lnTo>
                  <a:pt x="1166777" y="449728"/>
                </a:lnTo>
                <a:lnTo>
                  <a:pt x="1176234" y="495967"/>
                </a:lnTo>
                <a:lnTo>
                  <a:pt x="1182020" y="543438"/>
                </a:lnTo>
                <a:lnTo>
                  <a:pt x="1183971" y="591690"/>
                </a:lnTo>
                <a:lnTo>
                  <a:pt x="1183971" y="592293"/>
                </a:lnTo>
                <a:lnTo>
                  <a:pt x="1182020" y="640544"/>
                </a:lnTo>
                <a:lnTo>
                  <a:pt x="1176234" y="688015"/>
                </a:lnTo>
                <a:lnTo>
                  <a:pt x="1166777" y="734253"/>
                </a:lnTo>
                <a:lnTo>
                  <a:pt x="1153802" y="779106"/>
                </a:lnTo>
                <a:lnTo>
                  <a:pt x="1137460" y="822421"/>
                </a:lnTo>
                <a:lnTo>
                  <a:pt x="1117904" y="864045"/>
                </a:lnTo>
                <a:lnTo>
                  <a:pt x="1095287" y="903827"/>
                </a:lnTo>
                <a:lnTo>
                  <a:pt x="1069760" y="941613"/>
                </a:lnTo>
                <a:lnTo>
                  <a:pt x="1041477" y="977253"/>
                </a:lnTo>
                <a:lnTo>
                  <a:pt x="1010590" y="1010592"/>
                </a:lnTo>
                <a:lnTo>
                  <a:pt x="977250" y="1041480"/>
                </a:lnTo>
                <a:lnTo>
                  <a:pt x="941611" y="1069762"/>
                </a:lnTo>
                <a:lnTo>
                  <a:pt x="903825" y="1095289"/>
                </a:lnTo>
                <a:lnTo>
                  <a:pt x="864044" y="1117906"/>
                </a:lnTo>
                <a:lnTo>
                  <a:pt x="822421" y="1137461"/>
                </a:lnTo>
                <a:lnTo>
                  <a:pt x="779107" y="1153803"/>
                </a:lnTo>
                <a:lnTo>
                  <a:pt x="734256" y="1166778"/>
                </a:lnTo>
                <a:lnTo>
                  <a:pt x="688019" y="1176235"/>
                </a:lnTo>
                <a:lnTo>
                  <a:pt x="640550" y="1182020"/>
                </a:lnTo>
                <a:lnTo>
                  <a:pt x="592000" y="1183983"/>
                </a:lnTo>
                <a:close/>
              </a:path>
            </a:pathLst>
          </a:custGeom>
          <a:solidFill>
            <a:srgbClr val="FFCF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2705" y="6811243"/>
            <a:ext cx="592455" cy="592455"/>
          </a:xfrm>
          <a:custGeom>
            <a:avLst/>
            <a:gdLst/>
            <a:ahLst/>
            <a:cxnLst/>
            <a:rect l="l" t="t" r="r" b="b"/>
            <a:pathLst>
              <a:path w="592455" h="592454">
                <a:moveTo>
                  <a:pt x="295994" y="591982"/>
                </a:moveTo>
                <a:lnTo>
                  <a:pt x="247982" y="588108"/>
                </a:lnTo>
                <a:lnTo>
                  <a:pt x="202437" y="576891"/>
                </a:lnTo>
                <a:lnTo>
                  <a:pt x="159967" y="558943"/>
                </a:lnTo>
                <a:lnTo>
                  <a:pt x="121183" y="534871"/>
                </a:lnTo>
                <a:lnTo>
                  <a:pt x="86694" y="505285"/>
                </a:lnTo>
                <a:lnTo>
                  <a:pt x="57109" y="470796"/>
                </a:lnTo>
                <a:lnTo>
                  <a:pt x="33038" y="432012"/>
                </a:lnTo>
                <a:lnTo>
                  <a:pt x="15089" y="389544"/>
                </a:lnTo>
                <a:lnTo>
                  <a:pt x="3874" y="344000"/>
                </a:lnTo>
                <a:lnTo>
                  <a:pt x="0" y="295991"/>
                </a:lnTo>
                <a:lnTo>
                  <a:pt x="3874" y="247981"/>
                </a:lnTo>
                <a:lnTo>
                  <a:pt x="15089" y="202437"/>
                </a:lnTo>
                <a:lnTo>
                  <a:pt x="33038" y="159969"/>
                </a:lnTo>
                <a:lnTo>
                  <a:pt x="57109" y="121185"/>
                </a:lnTo>
                <a:lnTo>
                  <a:pt x="86694" y="86696"/>
                </a:lnTo>
                <a:lnTo>
                  <a:pt x="121183" y="57111"/>
                </a:lnTo>
                <a:lnTo>
                  <a:pt x="159967" y="33039"/>
                </a:lnTo>
                <a:lnTo>
                  <a:pt x="202437" y="15090"/>
                </a:lnTo>
                <a:lnTo>
                  <a:pt x="247982" y="3874"/>
                </a:lnTo>
                <a:lnTo>
                  <a:pt x="295992" y="0"/>
                </a:lnTo>
                <a:lnTo>
                  <a:pt x="344006" y="3874"/>
                </a:lnTo>
                <a:lnTo>
                  <a:pt x="389551" y="15090"/>
                </a:lnTo>
                <a:lnTo>
                  <a:pt x="432020" y="33039"/>
                </a:lnTo>
                <a:lnTo>
                  <a:pt x="470804" y="57111"/>
                </a:lnTo>
                <a:lnTo>
                  <a:pt x="505293" y="86696"/>
                </a:lnTo>
                <a:lnTo>
                  <a:pt x="534878" y="121185"/>
                </a:lnTo>
                <a:lnTo>
                  <a:pt x="558950" y="159969"/>
                </a:lnTo>
                <a:lnTo>
                  <a:pt x="576898" y="202437"/>
                </a:lnTo>
                <a:lnTo>
                  <a:pt x="588114" y="247981"/>
                </a:lnTo>
                <a:lnTo>
                  <a:pt x="591988" y="295990"/>
                </a:lnTo>
                <a:lnTo>
                  <a:pt x="588114" y="344000"/>
                </a:lnTo>
                <a:lnTo>
                  <a:pt x="576898" y="389544"/>
                </a:lnTo>
                <a:lnTo>
                  <a:pt x="558950" y="432012"/>
                </a:lnTo>
                <a:lnTo>
                  <a:pt x="534878" y="470796"/>
                </a:lnTo>
                <a:lnTo>
                  <a:pt x="505293" y="505285"/>
                </a:lnTo>
                <a:lnTo>
                  <a:pt x="470804" y="534871"/>
                </a:lnTo>
                <a:lnTo>
                  <a:pt x="432020" y="558943"/>
                </a:lnTo>
                <a:lnTo>
                  <a:pt x="389551" y="576891"/>
                </a:lnTo>
                <a:lnTo>
                  <a:pt x="344006" y="588108"/>
                </a:lnTo>
                <a:lnTo>
                  <a:pt x="295994" y="591982"/>
                </a:lnTo>
                <a:close/>
              </a:path>
            </a:pathLst>
          </a:custGeom>
          <a:solidFill>
            <a:srgbClr val="FFCF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Text Box 10"/>
          <p:cNvSpPr txBox="1"/>
          <p:nvPr/>
        </p:nvSpPr>
        <p:spPr>
          <a:xfrm>
            <a:off x="4495800" y="3086100"/>
            <a:ext cx="115443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sz="3600">
                <a:sym typeface="+mn-ea"/>
              </a:rPr>
              <a:t>• Understand fraud detection challenges.</a:t>
            </a:r>
            <a:endParaRPr sz="3600">
              <a:sym typeface="+mn-ea"/>
            </a:endParaRPr>
          </a:p>
          <a:p>
            <a:pPr algn="just"/>
            <a:r>
              <a:rPr sz="3600">
                <a:sym typeface="+mn-ea"/>
              </a:rPr>
              <a:t>• Implement machine learning models to classify transactions.</a:t>
            </a:r>
            <a:endParaRPr sz="3600">
              <a:sym typeface="+mn-ea"/>
            </a:endParaRPr>
          </a:p>
          <a:p>
            <a:pPr algn="just"/>
            <a:r>
              <a:rPr sz="3600">
                <a:sym typeface="+mn-ea"/>
              </a:rPr>
              <a:t>• Minimize false positives and false negatives.</a:t>
            </a:r>
            <a:endParaRPr sz="3600">
              <a:sym typeface="+mn-ea"/>
            </a:endParaRPr>
          </a:p>
          <a:p>
            <a:pPr algn="just"/>
            <a:endParaRPr lang="en-US" sz="3600"/>
          </a:p>
        </p:txBody>
      </p:sp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8915400" y="5753100"/>
            <a:ext cx="8190865" cy="402209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684020" y="5752465"/>
            <a:ext cx="6372860" cy="407098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692140" y="736600"/>
            <a:ext cx="6257290" cy="18110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484495" cy="10287000"/>
            <a:chOff x="0" y="0"/>
            <a:chExt cx="548449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086100" cy="8921115"/>
            </a:xfrm>
            <a:custGeom>
              <a:avLst/>
              <a:gdLst/>
              <a:ahLst/>
              <a:cxnLst/>
              <a:rect l="l" t="t" r="r" b="b"/>
              <a:pathLst>
                <a:path w="3086100" h="8921115">
                  <a:moveTo>
                    <a:pt x="3086101" y="8920762"/>
                  </a:moveTo>
                  <a:lnTo>
                    <a:pt x="0" y="8920762"/>
                  </a:lnTo>
                  <a:lnTo>
                    <a:pt x="0" y="0"/>
                  </a:lnTo>
                  <a:lnTo>
                    <a:pt x="3086101" y="0"/>
                  </a:lnTo>
                  <a:lnTo>
                    <a:pt x="3086101" y="8920762"/>
                  </a:lnTo>
                  <a:close/>
                </a:path>
              </a:pathLst>
            </a:custGeom>
            <a:solidFill>
              <a:srgbClr val="56A1A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27874" y="682206"/>
              <a:ext cx="4756495" cy="96047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76970" y="4417695"/>
            <a:ext cx="7082155" cy="44577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2100" b="1">
                <a:sym typeface="+mn-ea"/>
              </a:rPr>
              <a:t>Dataset:</a:t>
            </a:r>
            <a:r>
              <a:rPr sz="2100">
                <a:sym typeface="+mn-ea"/>
              </a:rPr>
              <a:t> Credit card transactions dataset (e.g., Kaggle).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3450" y="5757545"/>
            <a:ext cx="6502400" cy="44577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2100" b="1">
                <a:sym typeface="+mn-ea"/>
              </a:rPr>
              <a:t>Features: </a:t>
            </a:r>
            <a:r>
              <a:rPr sz="2100">
                <a:sym typeface="+mn-ea"/>
              </a:rPr>
              <a:t>Time, Amount, anonymized variables.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45265" y="4343277"/>
            <a:ext cx="2155825" cy="1181735"/>
          </a:xfrm>
          <a:prstGeom prst="rect">
            <a:avLst/>
          </a:prstGeom>
          <a:solidFill>
            <a:srgbClr val="85BFC6"/>
          </a:solidFill>
        </p:spPr>
        <p:txBody>
          <a:bodyPr vert="horz" wrap="square" lIns="0" tIns="196850" rIns="0" bIns="0" rtlCol="0">
            <a:spAutoFit/>
          </a:bodyPr>
          <a:lstStyle/>
          <a:p>
            <a:pPr marL="382905">
              <a:lnSpc>
                <a:spcPct val="100000"/>
              </a:lnSpc>
              <a:spcBef>
                <a:spcPts val="1550"/>
              </a:spcBef>
            </a:pPr>
            <a:r>
              <a:rPr sz="2100" spc="-345" dirty="0">
                <a:solidFill>
                  <a:srgbClr val="FFF7F0"/>
                </a:solidFill>
                <a:latin typeface="Arial Black" panose="020B0A04020102020204"/>
                <a:cs typeface="Arial Black" panose="020B0A04020102020204"/>
              </a:rPr>
              <a:t>1</a:t>
            </a:r>
            <a:endParaRPr sz="21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5265" y="5688756"/>
            <a:ext cx="3175635" cy="1181735"/>
          </a:xfrm>
          <a:prstGeom prst="rect">
            <a:avLst/>
          </a:prstGeom>
          <a:solidFill>
            <a:srgbClr val="85BFC6"/>
          </a:solidFill>
        </p:spPr>
        <p:txBody>
          <a:bodyPr vert="horz" wrap="square" lIns="0" tIns="196850" rIns="0" bIns="0" rtlCol="0">
            <a:spAutoFit/>
          </a:bodyPr>
          <a:lstStyle/>
          <a:p>
            <a:pPr marL="382905">
              <a:lnSpc>
                <a:spcPct val="100000"/>
              </a:lnSpc>
              <a:spcBef>
                <a:spcPts val="1550"/>
              </a:spcBef>
            </a:pPr>
            <a:r>
              <a:rPr sz="2100" spc="-50" dirty="0">
                <a:solidFill>
                  <a:srgbClr val="FFF7F0"/>
                </a:solidFill>
                <a:latin typeface="Arial Black" panose="020B0A04020102020204"/>
                <a:cs typeface="Arial Black" panose="020B0A04020102020204"/>
              </a:rPr>
              <a:t>2</a:t>
            </a:r>
            <a:endParaRPr sz="21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53043" y="1303665"/>
            <a:ext cx="11483975" cy="115062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2156460">
              <a:lnSpc>
                <a:spcPct val="118000"/>
              </a:lnSpc>
              <a:spcBef>
                <a:spcPts val="370"/>
              </a:spcBef>
            </a:pPr>
            <a:r>
              <a:rPr>
                <a:sym typeface="+mn-ea"/>
              </a:rPr>
              <a:t>Dataset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28400" y="7161530"/>
            <a:ext cx="5516245" cy="76835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100" b="1">
                <a:sym typeface="+mn-ea"/>
              </a:rPr>
              <a:t>Imbalance: </a:t>
            </a:r>
            <a:r>
              <a:rPr sz="2100">
                <a:sym typeface="+mn-ea"/>
              </a:rPr>
              <a:t>Very few fraudulent cases compared to genuine transactions.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45265" y="7034265"/>
            <a:ext cx="4555490" cy="1181735"/>
          </a:xfrm>
          <a:prstGeom prst="rect">
            <a:avLst/>
          </a:prstGeom>
          <a:solidFill>
            <a:srgbClr val="85BFC6"/>
          </a:solidFill>
        </p:spPr>
        <p:txBody>
          <a:bodyPr vert="horz" wrap="square" lIns="0" tIns="196850" rIns="0" bIns="0" rtlCol="0">
            <a:spAutoFit/>
          </a:bodyPr>
          <a:lstStyle/>
          <a:p>
            <a:pPr marL="382905">
              <a:lnSpc>
                <a:spcPct val="100000"/>
              </a:lnSpc>
              <a:spcBef>
                <a:spcPts val="1550"/>
              </a:spcBef>
            </a:pPr>
            <a:r>
              <a:rPr sz="2100" spc="-50" dirty="0">
                <a:solidFill>
                  <a:srgbClr val="FFF7F0"/>
                </a:solidFill>
                <a:latin typeface="Arial Black" panose="020B0A04020102020204"/>
                <a:cs typeface="Arial Black" panose="020B0A04020102020204"/>
              </a:rPr>
              <a:t>3</a:t>
            </a:r>
            <a:endParaRPr sz="21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9220200" y="723900"/>
            <a:ext cx="3042285" cy="282384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1658600" y="1186180"/>
            <a:ext cx="3970020" cy="18986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3904" y="1104832"/>
            <a:ext cx="10102215" cy="81724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5860"/>
              </a:lnSpc>
              <a:spcBef>
                <a:spcPts val="520"/>
              </a:spcBef>
            </a:pPr>
            <a:r>
              <a:rPr sz="5150">
                <a:sym typeface="+mn-ea"/>
              </a:rPr>
              <a:t>Machine Learning Techniques</a:t>
            </a:r>
            <a:endParaRPr sz="5150"/>
          </a:p>
        </p:txBody>
      </p:sp>
      <p:grpSp>
        <p:nvGrpSpPr>
          <p:cNvPr id="3" name="object 3"/>
          <p:cNvGrpSpPr/>
          <p:nvPr/>
        </p:nvGrpSpPr>
        <p:grpSpPr>
          <a:xfrm>
            <a:off x="12203487" y="0"/>
            <a:ext cx="6084570" cy="2761615"/>
            <a:chOff x="12203487" y="0"/>
            <a:chExt cx="6084570" cy="2761615"/>
          </a:xfrm>
        </p:grpSpPr>
        <p:sp>
          <p:nvSpPr>
            <p:cNvPr id="4" name="object 4"/>
            <p:cNvSpPr/>
            <p:nvPr/>
          </p:nvSpPr>
          <p:spPr>
            <a:xfrm>
              <a:off x="12203487" y="0"/>
              <a:ext cx="6084570" cy="2761615"/>
            </a:xfrm>
            <a:custGeom>
              <a:avLst/>
              <a:gdLst/>
              <a:ahLst/>
              <a:cxnLst/>
              <a:rect l="l" t="t" r="r" b="b"/>
              <a:pathLst>
                <a:path w="6084569" h="2761615">
                  <a:moveTo>
                    <a:pt x="4377443" y="2697884"/>
                  </a:moveTo>
                  <a:lnTo>
                    <a:pt x="2865829" y="2697884"/>
                  </a:lnTo>
                  <a:lnTo>
                    <a:pt x="2332173" y="2545484"/>
                  </a:lnTo>
                  <a:lnTo>
                    <a:pt x="2289217" y="2520084"/>
                  </a:lnTo>
                  <a:lnTo>
                    <a:pt x="2204061" y="2494684"/>
                  </a:lnTo>
                  <a:lnTo>
                    <a:pt x="2161868" y="2469284"/>
                  </a:lnTo>
                  <a:lnTo>
                    <a:pt x="2119936" y="2456584"/>
                  </a:lnTo>
                  <a:lnTo>
                    <a:pt x="2078269" y="2431184"/>
                  </a:lnTo>
                  <a:lnTo>
                    <a:pt x="2036871" y="2418484"/>
                  </a:lnTo>
                  <a:lnTo>
                    <a:pt x="1995745" y="2393084"/>
                  </a:lnTo>
                  <a:lnTo>
                    <a:pt x="1954896" y="2380384"/>
                  </a:lnTo>
                  <a:lnTo>
                    <a:pt x="1914326" y="2354984"/>
                  </a:lnTo>
                  <a:lnTo>
                    <a:pt x="1874040" y="2342284"/>
                  </a:lnTo>
                  <a:lnTo>
                    <a:pt x="1754920" y="2266084"/>
                  </a:lnTo>
                  <a:lnTo>
                    <a:pt x="1715805" y="2253384"/>
                  </a:lnTo>
                  <a:lnTo>
                    <a:pt x="1600286" y="2177184"/>
                  </a:lnTo>
                  <a:lnTo>
                    <a:pt x="1487584" y="2100984"/>
                  </a:lnTo>
                  <a:lnTo>
                    <a:pt x="1377798" y="2024784"/>
                  </a:lnTo>
                  <a:lnTo>
                    <a:pt x="1306276" y="1973984"/>
                  </a:lnTo>
                  <a:lnTo>
                    <a:pt x="1271027" y="1935884"/>
                  </a:lnTo>
                  <a:lnTo>
                    <a:pt x="1201572" y="1885084"/>
                  </a:lnTo>
                  <a:lnTo>
                    <a:pt x="1167372" y="1846984"/>
                  </a:lnTo>
                  <a:lnTo>
                    <a:pt x="1100048" y="1796184"/>
                  </a:lnTo>
                  <a:lnTo>
                    <a:pt x="1066931" y="1758084"/>
                  </a:lnTo>
                  <a:lnTo>
                    <a:pt x="1034182" y="1732684"/>
                  </a:lnTo>
                  <a:lnTo>
                    <a:pt x="1001805" y="1694584"/>
                  </a:lnTo>
                  <a:lnTo>
                    <a:pt x="969804" y="1669184"/>
                  </a:lnTo>
                  <a:lnTo>
                    <a:pt x="938182" y="1631084"/>
                  </a:lnTo>
                  <a:lnTo>
                    <a:pt x="906943" y="1605684"/>
                  </a:lnTo>
                  <a:lnTo>
                    <a:pt x="876090" y="1567584"/>
                  </a:lnTo>
                  <a:lnTo>
                    <a:pt x="845628" y="1542184"/>
                  </a:lnTo>
                  <a:lnTo>
                    <a:pt x="815559" y="1504084"/>
                  </a:lnTo>
                  <a:lnTo>
                    <a:pt x="785889" y="1465984"/>
                  </a:lnTo>
                  <a:lnTo>
                    <a:pt x="756619" y="1440584"/>
                  </a:lnTo>
                  <a:lnTo>
                    <a:pt x="727755" y="1402484"/>
                  </a:lnTo>
                  <a:lnTo>
                    <a:pt x="699300" y="1364384"/>
                  </a:lnTo>
                  <a:lnTo>
                    <a:pt x="671256" y="1338984"/>
                  </a:lnTo>
                  <a:lnTo>
                    <a:pt x="643629" y="1300884"/>
                  </a:lnTo>
                  <a:lnTo>
                    <a:pt x="616422" y="1262784"/>
                  </a:lnTo>
                  <a:lnTo>
                    <a:pt x="589638" y="1224684"/>
                  </a:lnTo>
                  <a:lnTo>
                    <a:pt x="563281" y="1186584"/>
                  </a:lnTo>
                  <a:lnTo>
                    <a:pt x="537355" y="1148484"/>
                  </a:lnTo>
                  <a:lnTo>
                    <a:pt x="511863" y="1110384"/>
                  </a:lnTo>
                  <a:lnTo>
                    <a:pt x="486810" y="1072284"/>
                  </a:lnTo>
                  <a:lnTo>
                    <a:pt x="462198" y="1034184"/>
                  </a:lnTo>
                  <a:lnTo>
                    <a:pt x="438032" y="996084"/>
                  </a:lnTo>
                  <a:lnTo>
                    <a:pt x="414315" y="957984"/>
                  </a:lnTo>
                  <a:lnTo>
                    <a:pt x="391052" y="919884"/>
                  </a:lnTo>
                  <a:lnTo>
                    <a:pt x="368244" y="881784"/>
                  </a:lnTo>
                  <a:lnTo>
                    <a:pt x="345897" y="843684"/>
                  </a:lnTo>
                  <a:lnTo>
                    <a:pt x="324014" y="805584"/>
                  </a:lnTo>
                  <a:lnTo>
                    <a:pt x="302598" y="767484"/>
                  </a:lnTo>
                  <a:lnTo>
                    <a:pt x="281654" y="729384"/>
                  </a:lnTo>
                  <a:lnTo>
                    <a:pt x="261185" y="678584"/>
                  </a:lnTo>
                  <a:lnTo>
                    <a:pt x="241194" y="640484"/>
                  </a:lnTo>
                  <a:lnTo>
                    <a:pt x="221686" y="602384"/>
                  </a:lnTo>
                  <a:lnTo>
                    <a:pt x="202663" y="564284"/>
                  </a:lnTo>
                  <a:lnTo>
                    <a:pt x="184131" y="513484"/>
                  </a:lnTo>
                  <a:lnTo>
                    <a:pt x="166092" y="475384"/>
                  </a:lnTo>
                  <a:lnTo>
                    <a:pt x="148549" y="437284"/>
                  </a:lnTo>
                  <a:lnTo>
                    <a:pt x="131508" y="386484"/>
                  </a:lnTo>
                  <a:lnTo>
                    <a:pt x="114971" y="348384"/>
                  </a:lnTo>
                  <a:lnTo>
                    <a:pt x="98942" y="310284"/>
                  </a:lnTo>
                  <a:lnTo>
                    <a:pt x="83425" y="259484"/>
                  </a:lnTo>
                  <a:lnTo>
                    <a:pt x="68424" y="221384"/>
                  </a:lnTo>
                  <a:lnTo>
                    <a:pt x="53941" y="170584"/>
                  </a:lnTo>
                  <a:lnTo>
                    <a:pt x="39982" y="132484"/>
                  </a:lnTo>
                  <a:lnTo>
                    <a:pt x="26549" y="94384"/>
                  </a:lnTo>
                  <a:lnTo>
                    <a:pt x="13646" y="43584"/>
                  </a:lnTo>
                  <a:lnTo>
                    <a:pt x="1277" y="5484"/>
                  </a:lnTo>
                  <a:lnTo>
                    <a:pt x="0" y="0"/>
                  </a:lnTo>
                  <a:lnTo>
                    <a:pt x="6084512" y="0"/>
                  </a:lnTo>
                  <a:lnTo>
                    <a:pt x="6084512" y="1840486"/>
                  </a:lnTo>
                  <a:lnTo>
                    <a:pt x="6075901" y="1846984"/>
                  </a:lnTo>
                  <a:lnTo>
                    <a:pt x="6041701" y="1885084"/>
                  </a:lnTo>
                  <a:lnTo>
                    <a:pt x="5972245" y="1935884"/>
                  </a:lnTo>
                  <a:lnTo>
                    <a:pt x="5936996" y="1973984"/>
                  </a:lnTo>
                  <a:lnTo>
                    <a:pt x="5865475" y="2024784"/>
                  </a:lnTo>
                  <a:lnTo>
                    <a:pt x="5755689" y="2100984"/>
                  </a:lnTo>
                  <a:lnTo>
                    <a:pt x="5642986" y="2177184"/>
                  </a:lnTo>
                  <a:lnTo>
                    <a:pt x="5527467" y="2253384"/>
                  </a:lnTo>
                  <a:lnTo>
                    <a:pt x="5488352" y="2266084"/>
                  </a:lnTo>
                  <a:lnTo>
                    <a:pt x="5369232" y="2342284"/>
                  </a:lnTo>
                  <a:lnTo>
                    <a:pt x="5328946" y="2354984"/>
                  </a:lnTo>
                  <a:lnTo>
                    <a:pt x="5288377" y="2380384"/>
                  </a:lnTo>
                  <a:lnTo>
                    <a:pt x="5247527" y="2393084"/>
                  </a:lnTo>
                  <a:lnTo>
                    <a:pt x="5206402" y="2418484"/>
                  </a:lnTo>
                  <a:lnTo>
                    <a:pt x="5165004" y="2431184"/>
                  </a:lnTo>
                  <a:lnTo>
                    <a:pt x="5123337" y="2456584"/>
                  </a:lnTo>
                  <a:lnTo>
                    <a:pt x="5081405" y="2469284"/>
                  </a:lnTo>
                  <a:lnTo>
                    <a:pt x="5039212" y="2494684"/>
                  </a:lnTo>
                  <a:lnTo>
                    <a:pt x="4954055" y="2520084"/>
                  </a:lnTo>
                  <a:lnTo>
                    <a:pt x="4911100" y="2545484"/>
                  </a:lnTo>
                  <a:lnTo>
                    <a:pt x="4377443" y="2697884"/>
                  </a:lnTo>
                  <a:close/>
                </a:path>
                <a:path w="6084569" h="2761615">
                  <a:moveTo>
                    <a:pt x="4239224" y="2723284"/>
                  </a:moveTo>
                  <a:lnTo>
                    <a:pt x="3004049" y="2723284"/>
                  </a:lnTo>
                  <a:lnTo>
                    <a:pt x="2911705" y="2697884"/>
                  </a:lnTo>
                  <a:lnTo>
                    <a:pt x="4331568" y="2697884"/>
                  </a:lnTo>
                  <a:lnTo>
                    <a:pt x="4239224" y="2723284"/>
                  </a:lnTo>
                  <a:close/>
                </a:path>
                <a:path w="6084569" h="2761615">
                  <a:moveTo>
                    <a:pt x="4146114" y="2735984"/>
                  </a:moveTo>
                  <a:lnTo>
                    <a:pt x="3097158" y="2735984"/>
                  </a:lnTo>
                  <a:lnTo>
                    <a:pt x="3050510" y="2723284"/>
                  </a:lnTo>
                  <a:lnTo>
                    <a:pt x="4192763" y="2723284"/>
                  </a:lnTo>
                  <a:lnTo>
                    <a:pt x="4146114" y="2735984"/>
                  </a:lnTo>
                  <a:close/>
                </a:path>
                <a:path w="6084569" h="2761615">
                  <a:moveTo>
                    <a:pt x="4052268" y="2748684"/>
                  </a:moveTo>
                  <a:lnTo>
                    <a:pt x="3191005" y="2748684"/>
                  </a:lnTo>
                  <a:lnTo>
                    <a:pt x="3143991" y="2735984"/>
                  </a:lnTo>
                  <a:lnTo>
                    <a:pt x="4099281" y="2735984"/>
                  </a:lnTo>
                  <a:lnTo>
                    <a:pt x="4052268" y="2748684"/>
                  </a:lnTo>
                  <a:close/>
                </a:path>
                <a:path w="6084569" h="2761615">
                  <a:moveTo>
                    <a:pt x="3910182" y="2761384"/>
                  </a:moveTo>
                  <a:lnTo>
                    <a:pt x="3333090" y="2761384"/>
                  </a:lnTo>
                  <a:lnTo>
                    <a:pt x="3285558" y="2748684"/>
                  </a:lnTo>
                  <a:lnTo>
                    <a:pt x="3957715" y="2748684"/>
                  </a:lnTo>
                  <a:lnTo>
                    <a:pt x="3910182" y="2761384"/>
                  </a:lnTo>
                  <a:close/>
                </a:path>
              </a:pathLst>
            </a:custGeom>
            <a:solidFill>
              <a:srgbClr val="1BAC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622702" y="0"/>
              <a:ext cx="4404995" cy="1421765"/>
            </a:xfrm>
            <a:custGeom>
              <a:avLst/>
              <a:gdLst/>
              <a:ahLst/>
              <a:cxnLst/>
              <a:rect l="l" t="t" r="r" b="b"/>
              <a:pathLst>
                <a:path w="4404994" h="1421765">
                  <a:moveTo>
                    <a:pt x="2630556" y="1396189"/>
                  </a:moveTo>
                  <a:lnTo>
                    <a:pt x="1774278" y="1396189"/>
                  </a:lnTo>
                  <a:lnTo>
                    <a:pt x="1414306" y="1294589"/>
                  </a:lnTo>
                  <a:lnTo>
                    <a:pt x="1327912" y="1269189"/>
                  </a:lnTo>
                  <a:lnTo>
                    <a:pt x="1285305" y="1243789"/>
                  </a:lnTo>
                  <a:lnTo>
                    <a:pt x="1243102" y="1231089"/>
                  </a:lnTo>
                  <a:lnTo>
                    <a:pt x="1201314" y="1205689"/>
                  </a:lnTo>
                  <a:lnTo>
                    <a:pt x="1159948" y="1192989"/>
                  </a:lnTo>
                  <a:lnTo>
                    <a:pt x="1119015" y="1167589"/>
                  </a:lnTo>
                  <a:lnTo>
                    <a:pt x="1078522" y="1154889"/>
                  </a:lnTo>
                  <a:lnTo>
                    <a:pt x="998896" y="1104089"/>
                  </a:lnTo>
                  <a:lnTo>
                    <a:pt x="921141" y="1053289"/>
                  </a:lnTo>
                  <a:lnTo>
                    <a:pt x="882988" y="1040589"/>
                  </a:lnTo>
                  <a:lnTo>
                    <a:pt x="808176" y="989789"/>
                  </a:lnTo>
                  <a:lnTo>
                    <a:pt x="771535" y="951689"/>
                  </a:lnTo>
                  <a:lnTo>
                    <a:pt x="735416" y="926289"/>
                  </a:lnTo>
                  <a:lnTo>
                    <a:pt x="699828" y="900889"/>
                  </a:lnTo>
                  <a:lnTo>
                    <a:pt x="664780" y="875489"/>
                  </a:lnTo>
                  <a:lnTo>
                    <a:pt x="630281" y="850089"/>
                  </a:lnTo>
                  <a:lnTo>
                    <a:pt x="596339" y="811989"/>
                  </a:lnTo>
                  <a:lnTo>
                    <a:pt x="562965" y="786589"/>
                  </a:lnTo>
                  <a:lnTo>
                    <a:pt x="530167" y="748489"/>
                  </a:lnTo>
                  <a:lnTo>
                    <a:pt x="497953" y="723089"/>
                  </a:lnTo>
                  <a:lnTo>
                    <a:pt x="466334" y="684989"/>
                  </a:lnTo>
                  <a:lnTo>
                    <a:pt x="435318" y="659589"/>
                  </a:lnTo>
                  <a:lnTo>
                    <a:pt x="404913" y="621489"/>
                  </a:lnTo>
                  <a:lnTo>
                    <a:pt x="375130" y="583389"/>
                  </a:lnTo>
                  <a:lnTo>
                    <a:pt x="345976" y="557989"/>
                  </a:lnTo>
                  <a:lnTo>
                    <a:pt x="317462" y="519889"/>
                  </a:lnTo>
                  <a:lnTo>
                    <a:pt x="289595" y="481789"/>
                  </a:lnTo>
                  <a:lnTo>
                    <a:pt x="262386" y="443689"/>
                  </a:lnTo>
                  <a:lnTo>
                    <a:pt x="235842" y="405589"/>
                  </a:lnTo>
                  <a:lnTo>
                    <a:pt x="209973" y="380189"/>
                  </a:lnTo>
                  <a:lnTo>
                    <a:pt x="184789" y="342089"/>
                  </a:lnTo>
                  <a:lnTo>
                    <a:pt x="160297" y="303989"/>
                  </a:lnTo>
                  <a:lnTo>
                    <a:pt x="136507" y="265889"/>
                  </a:lnTo>
                  <a:lnTo>
                    <a:pt x="113428" y="215089"/>
                  </a:lnTo>
                  <a:lnTo>
                    <a:pt x="91070" y="176989"/>
                  </a:lnTo>
                  <a:lnTo>
                    <a:pt x="69440" y="138889"/>
                  </a:lnTo>
                  <a:lnTo>
                    <a:pt x="48548" y="100789"/>
                  </a:lnTo>
                  <a:lnTo>
                    <a:pt x="28403" y="62689"/>
                  </a:lnTo>
                  <a:lnTo>
                    <a:pt x="9014" y="24589"/>
                  </a:lnTo>
                  <a:lnTo>
                    <a:pt x="0" y="0"/>
                  </a:lnTo>
                  <a:lnTo>
                    <a:pt x="4404814" y="0"/>
                  </a:lnTo>
                  <a:lnTo>
                    <a:pt x="4376410" y="62689"/>
                  </a:lnTo>
                  <a:lnTo>
                    <a:pt x="4356265" y="100789"/>
                  </a:lnTo>
                  <a:lnTo>
                    <a:pt x="4335374" y="138889"/>
                  </a:lnTo>
                  <a:lnTo>
                    <a:pt x="4313744" y="176989"/>
                  </a:lnTo>
                  <a:lnTo>
                    <a:pt x="4291385" y="215089"/>
                  </a:lnTo>
                  <a:lnTo>
                    <a:pt x="4268307" y="265889"/>
                  </a:lnTo>
                  <a:lnTo>
                    <a:pt x="4244517" y="303989"/>
                  </a:lnTo>
                  <a:lnTo>
                    <a:pt x="4220026" y="342089"/>
                  </a:lnTo>
                  <a:lnTo>
                    <a:pt x="4194841" y="380189"/>
                  </a:lnTo>
                  <a:lnTo>
                    <a:pt x="4168973" y="405589"/>
                  </a:lnTo>
                  <a:lnTo>
                    <a:pt x="4142429" y="443689"/>
                  </a:lnTo>
                  <a:lnTo>
                    <a:pt x="4115220" y="481789"/>
                  </a:lnTo>
                  <a:lnTo>
                    <a:pt x="4087353" y="519889"/>
                  </a:lnTo>
                  <a:lnTo>
                    <a:pt x="4058839" y="557989"/>
                  </a:lnTo>
                  <a:lnTo>
                    <a:pt x="4029686" y="583389"/>
                  </a:lnTo>
                  <a:lnTo>
                    <a:pt x="3999903" y="621489"/>
                  </a:lnTo>
                  <a:lnTo>
                    <a:pt x="3969498" y="659589"/>
                  </a:lnTo>
                  <a:lnTo>
                    <a:pt x="3938482" y="684989"/>
                  </a:lnTo>
                  <a:lnTo>
                    <a:pt x="3906863" y="723089"/>
                  </a:lnTo>
                  <a:lnTo>
                    <a:pt x="3874650" y="748489"/>
                  </a:lnTo>
                  <a:lnTo>
                    <a:pt x="3841852" y="786589"/>
                  </a:lnTo>
                  <a:lnTo>
                    <a:pt x="3808478" y="811989"/>
                  </a:lnTo>
                  <a:lnTo>
                    <a:pt x="3774537" y="850089"/>
                  </a:lnTo>
                  <a:lnTo>
                    <a:pt x="3740038" y="875489"/>
                  </a:lnTo>
                  <a:lnTo>
                    <a:pt x="3704991" y="900889"/>
                  </a:lnTo>
                  <a:lnTo>
                    <a:pt x="3669403" y="926289"/>
                  </a:lnTo>
                  <a:lnTo>
                    <a:pt x="3633284" y="951689"/>
                  </a:lnTo>
                  <a:lnTo>
                    <a:pt x="3596644" y="989789"/>
                  </a:lnTo>
                  <a:lnTo>
                    <a:pt x="3521832" y="1040589"/>
                  </a:lnTo>
                  <a:lnTo>
                    <a:pt x="3483680" y="1053289"/>
                  </a:lnTo>
                  <a:lnTo>
                    <a:pt x="3405926" y="1104089"/>
                  </a:lnTo>
                  <a:lnTo>
                    <a:pt x="3326301" y="1154889"/>
                  </a:lnTo>
                  <a:lnTo>
                    <a:pt x="3285809" y="1167589"/>
                  </a:lnTo>
                  <a:lnTo>
                    <a:pt x="3244876" y="1192989"/>
                  </a:lnTo>
                  <a:lnTo>
                    <a:pt x="3203511" y="1205689"/>
                  </a:lnTo>
                  <a:lnTo>
                    <a:pt x="3161723" y="1231089"/>
                  </a:lnTo>
                  <a:lnTo>
                    <a:pt x="3119521" y="1243789"/>
                  </a:lnTo>
                  <a:lnTo>
                    <a:pt x="3076914" y="1269189"/>
                  </a:lnTo>
                  <a:lnTo>
                    <a:pt x="2990522" y="1294589"/>
                  </a:lnTo>
                  <a:lnTo>
                    <a:pt x="2630556" y="1396189"/>
                  </a:lnTo>
                  <a:close/>
                </a:path>
                <a:path w="4404994" h="1421765">
                  <a:moveTo>
                    <a:pt x="2537325" y="1408889"/>
                  </a:moveTo>
                  <a:lnTo>
                    <a:pt x="1867511" y="1408889"/>
                  </a:lnTo>
                  <a:lnTo>
                    <a:pt x="1820746" y="1396189"/>
                  </a:lnTo>
                  <a:lnTo>
                    <a:pt x="2584089" y="1396189"/>
                  </a:lnTo>
                  <a:lnTo>
                    <a:pt x="2537325" y="1408889"/>
                  </a:lnTo>
                  <a:close/>
                </a:path>
                <a:path w="4404994" h="1421765">
                  <a:moveTo>
                    <a:pt x="2442979" y="1421580"/>
                  </a:moveTo>
                  <a:lnTo>
                    <a:pt x="1961859" y="1421580"/>
                  </a:lnTo>
                  <a:lnTo>
                    <a:pt x="1914563" y="1408889"/>
                  </a:lnTo>
                  <a:lnTo>
                    <a:pt x="2490274" y="1408889"/>
                  </a:lnTo>
                  <a:lnTo>
                    <a:pt x="2442979" y="14215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640604" y="7263114"/>
            <a:ext cx="4267835" cy="145732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2800">
                <a:sym typeface="+mn-ea"/>
              </a:rPr>
              <a:t>Supervised learning (Logistic Regression, SVM, Random Forest, etc.).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494" y="7263114"/>
            <a:ext cx="3892550" cy="145732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2800">
                <a:sym typeface="+mn-ea"/>
              </a:rPr>
              <a:t>Unsupervised learning (Anomaly Detection, Autoencoders).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81997" y="7263114"/>
            <a:ext cx="4170045" cy="102679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2800">
                <a:sym typeface="+mn-ea"/>
              </a:rPr>
              <a:t>Ensemble methods for improved accuracy.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1614" y="5536173"/>
            <a:ext cx="702310" cy="702310"/>
          </a:xfrm>
          <a:custGeom>
            <a:avLst/>
            <a:gdLst/>
            <a:ahLst/>
            <a:cxnLst/>
            <a:rect l="l" t="t" r="r" b="b"/>
            <a:pathLst>
              <a:path w="702310" h="702310">
                <a:moveTo>
                  <a:pt x="351144" y="702289"/>
                </a:moveTo>
                <a:lnTo>
                  <a:pt x="303496" y="699083"/>
                </a:lnTo>
                <a:lnTo>
                  <a:pt x="257796" y="689746"/>
                </a:lnTo>
                <a:lnTo>
                  <a:pt x="214463" y="674694"/>
                </a:lnTo>
                <a:lnTo>
                  <a:pt x="173915" y="654347"/>
                </a:lnTo>
                <a:lnTo>
                  <a:pt x="136570" y="629124"/>
                </a:lnTo>
                <a:lnTo>
                  <a:pt x="102847" y="599442"/>
                </a:lnTo>
                <a:lnTo>
                  <a:pt x="73165" y="565720"/>
                </a:lnTo>
                <a:lnTo>
                  <a:pt x="47941" y="528377"/>
                </a:lnTo>
                <a:lnTo>
                  <a:pt x="27594" y="487831"/>
                </a:lnTo>
                <a:lnTo>
                  <a:pt x="12543" y="444500"/>
                </a:lnTo>
                <a:lnTo>
                  <a:pt x="3205" y="398804"/>
                </a:lnTo>
                <a:lnTo>
                  <a:pt x="0" y="351160"/>
                </a:lnTo>
                <a:lnTo>
                  <a:pt x="3205" y="303508"/>
                </a:lnTo>
                <a:lnTo>
                  <a:pt x="12543" y="257806"/>
                </a:lnTo>
                <a:lnTo>
                  <a:pt x="27594" y="214470"/>
                </a:lnTo>
                <a:lnTo>
                  <a:pt x="47941" y="173921"/>
                </a:lnTo>
                <a:lnTo>
                  <a:pt x="73165" y="136574"/>
                </a:lnTo>
                <a:lnTo>
                  <a:pt x="102847" y="102850"/>
                </a:lnTo>
                <a:lnTo>
                  <a:pt x="136570" y="73167"/>
                </a:lnTo>
                <a:lnTo>
                  <a:pt x="173915" y="47942"/>
                </a:lnTo>
                <a:lnTo>
                  <a:pt x="214463" y="27595"/>
                </a:lnTo>
                <a:lnTo>
                  <a:pt x="257796" y="12543"/>
                </a:lnTo>
                <a:lnTo>
                  <a:pt x="303496" y="3205"/>
                </a:lnTo>
                <a:lnTo>
                  <a:pt x="351142" y="0"/>
                </a:lnTo>
                <a:lnTo>
                  <a:pt x="398793" y="3205"/>
                </a:lnTo>
                <a:lnTo>
                  <a:pt x="444493" y="12543"/>
                </a:lnTo>
                <a:lnTo>
                  <a:pt x="487826" y="27595"/>
                </a:lnTo>
                <a:lnTo>
                  <a:pt x="528374" y="47942"/>
                </a:lnTo>
                <a:lnTo>
                  <a:pt x="565719" y="73167"/>
                </a:lnTo>
                <a:lnTo>
                  <a:pt x="599441" y="102850"/>
                </a:lnTo>
                <a:lnTo>
                  <a:pt x="629124" y="136574"/>
                </a:lnTo>
                <a:lnTo>
                  <a:pt x="654348" y="173921"/>
                </a:lnTo>
                <a:lnTo>
                  <a:pt x="674694" y="214470"/>
                </a:lnTo>
                <a:lnTo>
                  <a:pt x="689746" y="257806"/>
                </a:lnTo>
                <a:lnTo>
                  <a:pt x="699084" y="303508"/>
                </a:lnTo>
                <a:lnTo>
                  <a:pt x="702289" y="351159"/>
                </a:lnTo>
                <a:lnTo>
                  <a:pt x="699084" y="398804"/>
                </a:lnTo>
                <a:lnTo>
                  <a:pt x="689746" y="444500"/>
                </a:lnTo>
                <a:lnTo>
                  <a:pt x="674694" y="487831"/>
                </a:lnTo>
                <a:lnTo>
                  <a:pt x="654348" y="528377"/>
                </a:lnTo>
                <a:lnTo>
                  <a:pt x="629124" y="565720"/>
                </a:lnTo>
                <a:lnTo>
                  <a:pt x="599441" y="599442"/>
                </a:lnTo>
                <a:lnTo>
                  <a:pt x="565719" y="629124"/>
                </a:lnTo>
                <a:lnTo>
                  <a:pt x="528374" y="654347"/>
                </a:lnTo>
                <a:lnTo>
                  <a:pt x="487826" y="674694"/>
                </a:lnTo>
                <a:lnTo>
                  <a:pt x="444493" y="689746"/>
                </a:lnTo>
                <a:lnTo>
                  <a:pt x="398793" y="699083"/>
                </a:lnTo>
                <a:lnTo>
                  <a:pt x="351144" y="702289"/>
                </a:lnTo>
                <a:close/>
              </a:path>
            </a:pathLst>
          </a:custGeom>
          <a:solidFill>
            <a:srgbClr val="FFCF7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Picture 13"/>
          <p:cNvPicPr/>
          <p:nvPr/>
        </p:nvPicPr>
        <p:blipFill>
          <a:blip r:embed="rId1"/>
          <a:stretch>
            <a:fillRect/>
          </a:stretch>
        </p:blipFill>
        <p:spPr>
          <a:xfrm>
            <a:off x="1981200" y="3924300"/>
            <a:ext cx="3698240" cy="3054985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6615430" y="4152900"/>
            <a:ext cx="4157345" cy="2539365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12039600" y="4229100"/>
            <a:ext cx="4145280" cy="25654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0668000" y="1028700"/>
            <a:ext cx="2023745" cy="14687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1204" y="846347"/>
            <a:ext cx="11875135" cy="81724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5860"/>
              </a:lnSpc>
              <a:spcBef>
                <a:spcPts val="520"/>
              </a:spcBef>
            </a:pPr>
            <a:r>
              <a:rPr sz="5150">
                <a:sym typeface="+mn-ea"/>
              </a:rPr>
              <a:t>Data Preprocessing</a:t>
            </a:r>
            <a:endParaRPr sz="5150"/>
          </a:p>
        </p:txBody>
      </p:sp>
      <p:grpSp>
        <p:nvGrpSpPr>
          <p:cNvPr id="3" name="object 3"/>
          <p:cNvGrpSpPr/>
          <p:nvPr/>
        </p:nvGrpSpPr>
        <p:grpSpPr>
          <a:xfrm>
            <a:off x="12203487" y="0"/>
            <a:ext cx="6084570" cy="2761615"/>
            <a:chOff x="12203487" y="0"/>
            <a:chExt cx="6084570" cy="2761615"/>
          </a:xfrm>
        </p:grpSpPr>
        <p:sp>
          <p:nvSpPr>
            <p:cNvPr id="4" name="object 4"/>
            <p:cNvSpPr/>
            <p:nvPr/>
          </p:nvSpPr>
          <p:spPr>
            <a:xfrm>
              <a:off x="12203487" y="0"/>
              <a:ext cx="6084570" cy="2761615"/>
            </a:xfrm>
            <a:custGeom>
              <a:avLst/>
              <a:gdLst/>
              <a:ahLst/>
              <a:cxnLst/>
              <a:rect l="l" t="t" r="r" b="b"/>
              <a:pathLst>
                <a:path w="6084569" h="2761615">
                  <a:moveTo>
                    <a:pt x="4377443" y="2697884"/>
                  </a:moveTo>
                  <a:lnTo>
                    <a:pt x="2865829" y="2697884"/>
                  </a:lnTo>
                  <a:lnTo>
                    <a:pt x="2332173" y="2545484"/>
                  </a:lnTo>
                  <a:lnTo>
                    <a:pt x="2289217" y="2520084"/>
                  </a:lnTo>
                  <a:lnTo>
                    <a:pt x="2204061" y="2494684"/>
                  </a:lnTo>
                  <a:lnTo>
                    <a:pt x="2161868" y="2469284"/>
                  </a:lnTo>
                  <a:lnTo>
                    <a:pt x="2119936" y="2456584"/>
                  </a:lnTo>
                  <a:lnTo>
                    <a:pt x="2078269" y="2431184"/>
                  </a:lnTo>
                  <a:lnTo>
                    <a:pt x="2036871" y="2418484"/>
                  </a:lnTo>
                  <a:lnTo>
                    <a:pt x="1995745" y="2393084"/>
                  </a:lnTo>
                  <a:lnTo>
                    <a:pt x="1954896" y="2380384"/>
                  </a:lnTo>
                  <a:lnTo>
                    <a:pt x="1914326" y="2354984"/>
                  </a:lnTo>
                  <a:lnTo>
                    <a:pt x="1874040" y="2342284"/>
                  </a:lnTo>
                  <a:lnTo>
                    <a:pt x="1754920" y="2266084"/>
                  </a:lnTo>
                  <a:lnTo>
                    <a:pt x="1715805" y="2253384"/>
                  </a:lnTo>
                  <a:lnTo>
                    <a:pt x="1600286" y="2177184"/>
                  </a:lnTo>
                  <a:lnTo>
                    <a:pt x="1487584" y="2100984"/>
                  </a:lnTo>
                  <a:lnTo>
                    <a:pt x="1377798" y="2024784"/>
                  </a:lnTo>
                  <a:lnTo>
                    <a:pt x="1306276" y="1973984"/>
                  </a:lnTo>
                  <a:lnTo>
                    <a:pt x="1271027" y="1935884"/>
                  </a:lnTo>
                  <a:lnTo>
                    <a:pt x="1201572" y="1885084"/>
                  </a:lnTo>
                  <a:lnTo>
                    <a:pt x="1167372" y="1846984"/>
                  </a:lnTo>
                  <a:lnTo>
                    <a:pt x="1100048" y="1796184"/>
                  </a:lnTo>
                  <a:lnTo>
                    <a:pt x="1066931" y="1758084"/>
                  </a:lnTo>
                  <a:lnTo>
                    <a:pt x="1034182" y="1732684"/>
                  </a:lnTo>
                  <a:lnTo>
                    <a:pt x="1001805" y="1694584"/>
                  </a:lnTo>
                  <a:lnTo>
                    <a:pt x="969804" y="1669184"/>
                  </a:lnTo>
                  <a:lnTo>
                    <a:pt x="938182" y="1631084"/>
                  </a:lnTo>
                  <a:lnTo>
                    <a:pt x="906943" y="1605684"/>
                  </a:lnTo>
                  <a:lnTo>
                    <a:pt x="876090" y="1567584"/>
                  </a:lnTo>
                  <a:lnTo>
                    <a:pt x="845628" y="1542184"/>
                  </a:lnTo>
                  <a:lnTo>
                    <a:pt x="815559" y="1504084"/>
                  </a:lnTo>
                  <a:lnTo>
                    <a:pt x="785889" y="1465984"/>
                  </a:lnTo>
                  <a:lnTo>
                    <a:pt x="756619" y="1440584"/>
                  </a:lnTo>
                  <a:lnTo>
                    <a:pt x="727755" y="1402484"/>
                  </a:lnTo>
                  <a:lnTo>
                    <a:pt x="699300" y="1364384"/>
                  </a:lnTo>
                  <a:lnTo>
                    <a:pt x="671256" y="1338984"/>
                  </a:lnTo>
                  <a:lnTo>
                    <a:pt x="643629" y="1300884"/>
                  </a:lnTo>
                  <a:lnTo>
                    <a:pt x="616422" y="1262784"/>
                  </a:lnTo>
                  <a:lnTo>
                    <a:pt x="589638" y="1224684"/>
                  </a:lnTo>
                  <a:lnTo>
                    <a:pt x="563281" y="1186584"/>
                  </a:lnTo>
                  <a:lnTo>
                    <a:pt x="537355" y="1148484"/>
                  </a:lnTo>
                  <a:lnTo>
                    <a:pt x="511863" y="1110384"/>
                  </a:lnTo>
                  <a:lnTo>
                    <a:pt x="486810" y="1072284"/>
                  </a:lnTo>
                  <a:lnTo>
                    <a:pt x="462198" y="1034184"/>
                  </a:lnTo>
                  <a:lnTo>
                    <a:pt x="438032" y="996084"/>
                  </a:lnTo>
                  <a:lnTo>
                    <a:pt x="414315" y="957984"/>
                  </a:lnTo>
                  <a:lnTo>
                    <a:pt x="391052" y="919884"/>
                  </a:lnTo>
                  <a:lnTo>
                    <a:pt x="368244" y="881784"/>
                  </a:lnTo>
                  <a:lnTo>
                    <a:pt x="345897" y="843684"/>
                  </a:lnTo>
                  <a:lnTo>
                    <a:pt x="324014" y="805584"/>
                  </a:lnTo>
                  <a:lnTo>
                    <a:pt x="302598" y="767484"/>
                  </a:lnTo>
                  <a:lnTo>
                    <a:pt x="281654" y="729384"/>
                  </a:lnTo>
                  <a:lnTo>
                    <a:pt x="261185" y="678584"/>
                  </a:lnTo>
                  <a:lnTo>
                    <a:pt x="241194" y="640484"/>
                  </a:lnTo>
                  <a:lnTo>
                    <a:pt x="221686" y="602384"/>
                  </a:lnTo>
                  <a:lnTo>
                    <a:pt x="202663" y="564284"/>
                  </a:lnTo>
                  <a:lnTo>
                    <a:pt x="184131" y="513484"/>
                  </a:lnTo>
                  <a:lnTo>
                    <a:pt x="166092" y="475384"/>
                  </a:lnTo>
                  <a:lnTo>
                    <a:pt x="148549" y="437284"/>
                  </a:lnTo>
                  <a:lnTo>
                    <a:pt x="131508" y="386484"/>
                  </a:lnTo>
                  <a:lnTo>
                    <a:pt x="114971" y="348384"/>
                  </a:lnTo>
                  <a:lnTo>
                    <a:pt x="98942" y="310284"/>
                  </a:lnTo>
                  <a:lnTo>
                    <a:pt x="83425" y="259484"/>
                  </a:lnTo>
                  <a:lnTo>
                    <a:pt x="68424" y="221384"/>
                  </a:lnTo>
                  <a:lnTo>
                    <a:pt x="53941" y="170584"/>
                  </a:lnTo>
                  <a:lnTo>
                    <a:pt x="39982" y="132484"/>
                  </a:lnTo>
                  <a:lnTo>
                    <a:pt x="26549" y="94384"/>
                  </a:lnTo>
                  <a:lnTo>
                    <a:pt x="13646" y="43584"/>
                  </a:lnTo>
                  <a:lnTo>
                    <a:pt x="1277" y="5484"/>
                  </a:lnTo>
                  <a:lnTo>
                    <a:pt x="0" y="0"/>
                  </a:lnTo>
                  <a:lnTo>
                    <a:pt x="6084512" y="0"/>
                  </a:lnTo>
                  <a:lnTo>
                    <a:pt x="6084512" y="1840486"/>
                  </a:lnTo>
                  <a:lnTo>
                    <a:pt x="6075901" y="1846984"/>
                  </a:lnTo>
                  <a:lnTo>
                    <a:pt x="6041701" y="1885084"/>
                  </a:lnTo>
                  <a:lnTo>
                    <a:pt x="5972245" y="1935884"/>
                  </a:lnTo>
                  <a:lnTo>
                    <a:pt x="5936996" y="1973984"/>
                  </a:lnTo>
                  <a:lnTo>
                    <a:pt x="5865475" y="2024784"/>
                  </a:lnTo>
                  <a:lnTo>
                    <a:pt x="5755689" y="2100984"/>
                  </a:lnTo>
                  <a:lnTo>
                    <a:pt x="5642986" y="2177184"/>
                  </a:lnTo>
                  <a:lnTo>
                    <a:pt x="5527467" y="2253384"/>
                  </a:lnTo>
                  <a:lnTo>
                    <a:pt x="5488352" y="2266084"/>
                  </a:lnTo>
                  <a:lnTo>
                    <a:pt x="5369232" y="2342284"/>
                  </a:lnTo>
                  <a:lnTo>
                    <a:pt x="5328946" y="2354984"/>
                  </a:lnTo>
                  <a:lnTo>
                    <a:pt x="5288377" y="2380384"/>
                  </a:lnTo>
                  <a:lnTo>
                    <a:pt x="5247527" y="2393084"/>
                  </a:lnTo>
                  <a:lnTo>
                    <a:pt x="5206402" y="2418484"/>
                  </a:lnTo>
                  <a:lnTo>
                    <a:pt x="5165004" y="2431184"/>
                  </a:lnTo>
                  <a:lnTo>
                    <a:pt x="5123337" y="2456584"/>
                  </a:lnTo>
                  <a:lnTo>
                    <a:pt x="5081405" y="2469284"/>
                  </a:lnTo>
                  <a:lnTo>
                    <a:pt x="5039212" y="2494684"/>
                  </a:lnTo>
                  <a:lnTo>
                    <a:pt x="4954055" y="2520084"/>
                  </a:lnTo>
                  <a:lnTo>
                    <a:pt x="4911100" y="2545484"/>
                  </a:lnTo>
                  <a:lnTo>
                    <a:pt x="4377443" y="2697884"/>
                  </a:lnTo>
                  <a:close/>
                </a:path>
                <a:path w="6084569" h="2761615">
                  <a:moveTo>
                    <a:pt x="4239224" y="2723284"/>
                  </a:moveTo>
                  <a:lnTo>
                    <a:pt x="3004049" y="2723284"/>
                  </a:lnTo>
                  <a:lnTo>
                    <a:pt x="2911705" y="2697884"/>
                  </a:lnTo>
                  <a:lnTo>
                    <a:pt x="4331568" y="2697884"/>
                  </a:lnTo>
                  <a:lnTo>
                    <a:pt x="4239224" y="2723284"/>
                  </a:lnTo>
                  <a:close/>
                </a:path>
                <a:path w="6084569" h="2761615">
                  <a:moveTo>
                    <a:pt x="4146114" y="2735984"/>
                  </a:moveTo>
                  <a:lnTo>
                    <a:pt x="3097158" y="2735984"/>
                  </a:lnTo>
                  <a:lnTo>
                    <a:pt x="3050510" y="2723284"/>
                  </a:lnTo>
                  <a:lnTo>
                    <a:pt x="4192763" y="2723284"/>
                  </a:lnTo>
                  <a:lnTo>
                    <a:pt x="4146114" y="2735984"/>
                  </a:lnTo>
                  <a:close/>
                </a:path>
                <a:path w="6084569" h="2761615">
                  <a:moveTo>
                    <a:pt x="4052268" y="2748684"/>
                  </a:moveTo>
                  <a:lnTo>
                    <a:pt x="3191005" y="2748684"/>
                  </a:lnTo>
                  <a:lnTo>
                    <a:pt x="3143991" y="2735984"/>
                  </a:lnTo>
                  <a:lnTo>
                    <a:pt x="4099281" y="2735984"/>
                  </a:lnTo>
                  <a:lnTo>
                    <a:pt x="4052268" y="2748684"/>
                  </a:lnTo>
                  <a:close/>
                </a:path>
                <a:path w="6084569" h="2761615">
                  <a:moveTo>
                    <a:pt x="3910182" y="2761384"/>
                  </a:moveTo>
                  <a:lnTo>
                    <a:pt x="3333090" y="2761384"/>
                  </a:lnTo>
                  <a:lnTo>
                    <a:pt x="3285558" y="2748684"/>
                  </a:lnTo>
                  <a:lnTo>
                    <a:pt x="3957715" y="2748684"/>
                  </a:lnTo>
                  <a:lnTo>
                    <a:pt x="3910182" y="2761384"/>
                  </a:lnTo>
                  <a:close/>
                </a:path>
              </a:pathLst>
            </a:custGeom>
            <a:solidFill>
              <a:srgbClr val="1BAC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622702" y="0"/>
              <a:ext cx="4404995" cy="1421765"/>
            </a:xfrm>
            <a:custGeom>
              <a:avLst/>
              <a:gdLst/>
              <a:ahLst/>
              <a:cxnLst/>
              <a:rect l="l" t="t" r="r" b="b"/>
              <a:pathLst>
                <a:path w="4404994" h="1421765">
                  <a:moveTo>
                    <a:pt x="2630556" y="1396189"/>
                  </a:moveTo>
                  <a:lnTo>
                    <a:pt x="1774278" y="1396189"/>
                  </a:lnTo>
                  <a:lnTo>
                    <a:pt x="1414306" y="1294589"/>
                  </a:lnTo>
                  <a:lnTo>
                    <a:pt x="1327912" y="1269189"/>
                  </a:lnTo>
                  <a:lnTo>
                    <a:pt x="1285305" y="1243789"/>
                  </a:lnTo>
                  <a:lnTo>
                    <a:pt x="1243102" y="1231089"/>
                  </a:lnTo>
                  <a:lnTo>
                    <a:pt x="1201314" y="1205689"/>
                  </a:lnTo>
                  <a:lnTo>
                    <a:pt x="1159948" y="1192989"/>
                  </a:lnTo>
                  <a:lnTo>
                    <a:pt x="1119015" y="1167589"/>
                  </a:lnTo>
                  <a:lnTo>
                    <a:pt x="1078522" y="1154889"/>
                  </a:lnTo>
                  <a:lnTo>
                    <a:pt x="998896" y="1104089"/>
                  </a:lnTo>
                  <a:lnTo>
                    <a:pt x="921141" y="1053289"/>
                  </a:lnTo>
                  <a:lnTo>
                    <a:pt x="882988" y="1040589"/>
                  </a:lnTo>
                  <a:lnTo>
                    <a:pt x="808176" y="989789"/>
                  </a:lnTo>
                  <a:lnTo>
                    <a:pt x="771535" y="951689"/>
                  </a:lnTo>
                  <a:lnTo>
                    <a:pt x="735416" y="926289"/>
                  </a:lnTo>
                  <a:lnTo>
                    <a:pt x="699828" y="900889"/>
                  </a:lnTo>
                  <a:lnTo>
                    <a:pt x="664780" y="875489"/>
                  </a:lnTo>
                  <a:lnTo>
                    <a:pt x="630281" y="850089"/>
                  </a:lnTo>
                  <a:lnTo>
                    <a:pt x="596339" y="811989"/>
                  </a:lnTo>
                  <a:lnTo>
                    <a:pt x="562965" y="786589"/>
                  </a:lnTo>
                  <a:lnTo>
                    <a:pt x="530167" y="748489"/>
                  </a:lnTo>
                  <a:lnTo>
                    <a:pt x="497953" y="723089"/>
                  </a:lnTo>
                  <a:lnTo>
                    <a:pt x="466334" y="684989"/>
                  </a:lnTo>
                  <a:lnTo>
                    <a:pt x="435318" y="659589"/>
                  </a:lnTo>
                  <a:lnTo>
                    <a:pt x="404913" y="621489"/>
                  </a:lnTo>
                  <a:lnTo>
                    <a:pt x="375130" y="583389"/>
                  </a:lnTo>
                  <a:lnTo>
                    <a:pt x="345976" y="557989"/>
                  </a:lnTo>
                  <a:lnTo>
                    <a:pt x="317462" y="519889"/>
                  </a:lnTo>
                  <a:lnTo>
                    <a:pt x="289595" y="481789"/>
                  </a:lnTo>
                  <a:lnTo>
                    <a:pt x="262386" y="443689"/>
                  </a:lnTo>
                  <a:lnTo>
                    <a:pt x="235842" y="405589"/>
                  </a:lnTo>
                  <a:lnTo>
                    <a:pt x="209973" y="380189"/>
                  </a:lnTo>
                  <a:lnTo>
                    <a:pt x="184789" y="342089"/>
                  </a:lnTo>
                  <a:lnTo>
                    <a:pt x="160297" y="303989"/>
                  </a:lnTo>
                  <a:lnTo>
                    <a:pt x="136507" y="265889"/>
                  </a:lnTo>
                  <a:lnTo>
                    <a:pt x="113428" y="215089"/>
                  </a:lnTo>
                  <a:lnTo>
                    <a:pt x="91070" y="176989"/>
                  </a:lnTo>
                  <a:lnTo>
                    <a:pt x="69440" y="138889"/>
                  </a:lnTo>
                  <a:lnTo>
                    <a:pt x="48548" y="100789"/>
                  </a:lnTo>
                  <a:lnTo>
                    <a:pt x="28403" y="62689"/>
                  </a:lnTo>
                  <a:lnTo>
                    <a:pt x="9014" y="24589"/>
                  </a:lnTo>
                  <a:lnTo>
                    <a:pt x="0" y="0"/>
                  </a:lnTo>
                  <a:lnTo>
                    <a:pt x="4404814" y="0"/>
                  </a:lnTo>
                  <a:lnTo>
                    <a:pt x="4376410" y="62689"/>
                  </a:lnTo>
                  <a:lnTo>
                    <a:pt x="4356265" y="100789"/>
                  </a:lnTo>
                  <a:lnTo>
                    <a:pt x="4335374" y="138889"/>
                  </a:lnTo>
                  <a:lnTo>
                    <a:pt x="4313744" y="176989"/>
                  </a:lnTo>
                  <a:lnTo>
                    <a:pt x="4291385" y="215089"/>
                  </a:lnTo>
                  <a:lnTo>
                    <a:pt x="4268307" y="265889"/>
                  </a:lnTo>
                  <a:lnTo>
                    <a:pt x="4244517" y="303989"/>
                  </a:lnTo>
                  <a:lnTo>
                    <a:pt x="4220026" y="342089"/>
                  </a:lnTo>
                  <a:lnTo>
                    <a:pt x="4194841" y="380189"/>
                  </a:lnTo>
                  <a:lnTo>
                    <a:pt x="4168973" y="405589"/>
                  </a:lnTo>
                  <a:lnTo>
                    <a:pt x="4142429" y="443689"/>
                  </a:lnTo>
                  <a:lnTo>
                    <a:pt x="4115220" y="481789"/>
                  </a:lnTo>
                  <a:lnTo>
                    <a:pt x="4087353" y="519889"/>
                  </a:lnTo>
                  <a:lnTo>
                    <a:pt x="4058839" y="557989"/>
                  </a:lnTo>
                  <a:lnTo>
                    <a:pt x="4029686" y="583389"/>
                  </a:lnTo>
                  <a:lnTo>
                    <a:pt x="3999903" y="621489"/>
                  </a:lnTo>
                  <a:lnTo>
                    <a:pt x="3969498" y="659589"/>
                  </a:lnTo>
                  <a:lnTo>
                    <a:pt x="3938482" y="684989"/>
                  </a:lnTo>
                  <a:lnTo>
                    <a:pt x="3906863" y="723089"/>
                  </a:lnTo>
                  <a:lnTo>
                    <a:pt x="3874650" y="748489"/>
                  </a:lnTo>
                  <a:lnTo>
                    <a:pt x="3841852" y="786589"/>
                  </a:lnTo>
                  <a:lnTo>
                    <a:pt x="3808478" y="811989"/>
                  </a:lnTo>
                  <a:lnTo>
                    <a:pt x="3774537" y="850089"/>
                  </a:lnTo>
                  <a:lnTo>
                    <a:pt x="3740038" y="875489"/>
                  </a:lnTo>
                  <a:lnTo>
                    <a:pt x="3704991" y="900889"/>
                  </a:lnTo>
                  <a:lnTo>
                    <a:pt x="3669403" y="926289"/>
                  </a:lnTo>
                  <a:lnTo>
                    <a:pt x="3633284" y="951689"/>
                  </a:lnTo>
                  <a:lnTo>
                    <a:pt x="3596644" y="989789"/>
                  </a:lnTo>
                  <a:lnTo>
                    <a:pt x="3521832" y="1040589"/>
                  </a:lnTo>
                  <a:lnTo>
                    <a:pt x="3483680" y="1053289"/>
                  </a:lnTo>
                  <a:lnTo>
                    <a:pt x="3405926" y="1104089"/>
                  </a:lnTo>
                  <a:lnTo>
                    <a:pt x="3326301" y="1154889"/>
                  </a:lnTo>
                  <a:lnTo>
                    <a:pt x="3285809" y="1167589"/>
                  </a:lnTo>
                  <a:lnTo>
                    <a:pt x="3244876" y="1192989"/>
                  </a:lnTo>
                  <a:lnTo>
                    <a:pt x="3203511" y="1205689"/>
                  </a:lnTo>
                  <a:lnTo>
                    <a:pt x="3161723" y="1231089"/>
                  </a:lnTo>
                  <a:lnTo>
                    <a:pt x="3119521" y="1243789"/>
                  </a:lnTo>
                  <a:lnTo>
                    <a:pt x="3076914" y="1269189"/>
                  </a:lnTo>
                  <a:lnTo>
                    <a:pt x="2990522" y="1294589"/>
                  </a:lnTo>
                  <a:lnTo>
                    <a:pt x="2630556" y="1396189"/>
                  </a:lnTo>
                  <a:close/>
                </a:path>
                <a:path w="4404994" h="1421765">
                  <a:moveTo>
                    <a:pt x="2537325" y="1408889"/>
                  </a:moveTo>
                  <a:lnTo>
                    <a:pt x="1867511" y="1408889"/>
                  </a:lnTo>
                  <a:lnTo>
                    <a:pt x="1820746" y="1396189"/>
                  </a:lnTo>
                  <a:lnTo>
                    <a:pt x="2584089" y="1396189"/>
                  </a:lnTo>
                  <a:lnTo>
                    <a:pt x="2537325" y="1408889"/>
                  </a:lnTo>
                  <a:close/>
                </a:path>
                <a:path w="4404994" h="1421765">
                  <a:moveTo>
                    <a:pt x="2442979" y="1421580"/>
                  </a:moveTo>
                  <a:lnTo>
                    <a:pt x="1961859" y="1421580"/>
                  </a:lnTo>
                  <a:lnTo>
                    <a:pt x="1914563" y="1408889"/>
                  </a:lnTo>
                  <a:lnTo>
                    <a:pt x="2490274" y="1408889"/>
                  </a:lnTo>
                  <a:lnTo>
                    <a:pt x="2442979" y="14215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611614" y="5536173"/>
            <a:ext cx="702310" cy="702310"/>
          </a:xfrm>
          <a:custGeom>
            <a:avLst/>
            <a:gdLst/>
            <a:ahLst/>
            <a:cxnLst/>
            <a:rect l="l" t="t" r="r" b="b"/>
            <a:pathLst>
              <a:path w="702310" h="702310">
                <a:moveTo>
                  <a:pt x="351144" y="702289"/>
                </a:moveTo>
                <a:lnTo>
                  <a:pt x="303496" y="699083"/>
                </a:lnTo>
                <a:lnTo>
                  <a:pt x="257796" y="689746"/>
                </a:lnTo>
                <a:lnTo>
                  <a:pt x="214463" y="674694"/>
                </a:lnTo>
                <a:lnTo>
                  <a:pt x="173915" y="654347"/>
                </a:lnTo>
                <a:lnTo>
                  <a:pt x="136570" y="629124"/>
                </a:lnTo>
                <a:lnTo>
                  <a:pt x="102847" y="599442"/>
                </a:lnTo>
                <a:lnTo>
                  <a:pt x="73165" y="565720"/>
                </a:lnTo>
                <a:lnTo>
                  <a:pt x="47941" y="528377"/>
                </a:lnTo>
                <a:lnTo>
                  <a:pt x="27594" y="487831"/>
                </a:lnTo>
                <a:lnTo>
                  <a:pt x="12543" y="444500"/>
                </a:lnTo>
                <a:lnTo>
                  <a:pt x="3205" y="398804"/>
                </a:lnTo>
                <a:lnTo>
                  <a:pt x="0" y="351160"/>
                </a:lnTo>
                <a:lnTo>
                  <a:pt x="3205" y="303508"/>
                </a:lnTo>
                <a:lnTo>
                  <a:pt x="12543" y="257806"/>
                </a:lnTo>
                <a:lnTo>
                  <a:pt x="27594" y="214470"/>
                </a:lnTo>
                <a:lnTo>
                  <a:pt x="47941" y="173921"/>
                </a:lnTo>
                <a:lnTo>
                  <a:pt x="73165" y="136574"/>
                </a:lnTo>
                <a:lnTo>
                  <a:pt x="102847" y="102850"/>
                </a:lnTo>
                <a:lnTo>
                  <a:pt x="136570" y="73167"/>
                </a:lnTo>
                <a:lnTo>
                  <a:pt x="173915" y="47942"/>
                </a:lnTo>
                <a:lnTo>
                  <a:pt x="214463" y="27595"/>
                </a:lnTo>
                <a:lnTo>
                  <a:pt x="257796" y="12543"/>
                </a:lnTo>
                <a:lnTo>
                  <a:pt x="303496" y="3205"/>
                </a:lnTo>
                <a:lnTo>
                  <a:pt x="351142" y="0"/>
                </a:lnTo>
                <a:lnTo>
                  <a:pt x="398793" y="3205"/>
                </a:lnTo>
                <a:lnTo>
                  <a:pt x="444493" y="12543"/>
                </a:lnTo>
                <a:lnTo>
                  <a:pt x="487826" y="27595"/>
                </a:lnTo>
                <a:lnTo>
                  <a:pt x="528374" y="47942"/>
                </a:lnTo>
                <a:lnTo>
                  <a:pt x="565719" y="73167"/>
                </a:lnTo>
                <a:lnTo>
                  <a:pt x="599441" y="102850"/>
                </a:lnTo>
                <a:lnTo>
                  <a:pt x="629124" y="136574"/>
                </a:lnTo>
                <a:lnTo>
                  <a:pt x="654348" y="173921"/>
                </a:lnTo>
                <a:lnTo>
                  <a:pt x="674694" y="214470"/>
                </a:lnTo>
                <a:lnTo>
                  <a:pt x="689746" y="257806"/>
                </a:lnTo>
                <a:lnTo>
                  <a:pt x="699084" y="303508"/>
                </a:lnTo>
                <a:lnTo>
                  <a:pt x="702289" y="351159"/>
                </a:lnTo>
                <a:lnTo>
                  <a:pt x="699084" y="398804"/>
                </a:lnTo>
                <a:lnTo>
                  <a:pt x="689746" y="444500"/>
                </a:lnTo>
                <a:lnTo>
                  <a:pt x="674694" y="487831"/>
                </a:lnTo>
                <a:lnTo>
                  <a:pt x="654348" y="528377"/>
                </a:lnTo>
                <a:lnTo>
                  <a:pt x="629124" y="565720"/>
                </a:lnTo>
                <a:lnTo>
                  <a:pt x="599441" y="599442"/>
                </a:lnTo>
                <a:lnTo>
                  <a:pt x="565719" y="629124"/>
                </a:lnTo>
                <a:lnTo>
                  <a:pt x="528374" y="654347"/>
                </a:lnTo>
                <a:lnTo>
                  <a:pt x="487826" y="674694"/>
                </a:lnTo>
                <a:lnTo>
                  <a:pt x="444493" y="689746"/>
                </a:lnTo>
                <a:lnTo>
                  <a:pt x="398793" y="699083"/>
                </a:lnTo>
                <a:lnTo>
                  <a:pt x="351144" y="702289"/>
                </a:lnTo>
                <a:close/>
              </a:path>
            </a:pathLst>
          </a:custGeom>
          <a:solidFill>
            <a:srgbClr val="FFCF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447758" y="7409623"/>
            <a:ext cx="3425190" cy="1019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7000"/>
              </a:lnSpc>
              <a:spcBef>
                <a:spcPts val="95"/>
              </a:spcBef>
            </a:pPr>
            <a:r>
              <a:rPr sz="2800">
                <a:sym typeface="+mn-ea"/>
              </a:rPr>
              <a:t>Handling missing values.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75182" y="7393113"/>
            <a:ext cx="3183255" cy="1019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7000"/>
              </a:lnSpc>
              <a:spcBef>
                <a:spcPts val="95"/>
              </a:spcBef>
            </a:pPr>
            <a:r>
              <a:rPr sz="2800">
                <a:sym typeface="+mn-ea"/>
              </a:rPr>
              <a:t>Scaling numerical features.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320357" y="7300979"/>
            <a:ext cx="3510279" cy="1510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340" marR="299720" algn="ctr">
              <a:lnSpc>
                <a:spcPct val="116000"/>
              </a:lnSpc>
              <a:spcBef>
                <a:spcPts val="100"/>
              </a:spcBef>
            </a:pPr>
            <a:r>
              <a:rPr sz="2800">
                <a:sym typeface="+mn-ea"/>
              </a:rPr>
              <a:t>Splitting data into training and testing sets.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72532" y="7393113"/>
            <a:ext cx="3392170" cy="2027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7000"/>
              </a:lnSpc>
              <a:spcBef>
                <a:spcPts val="95"/>
              </a:spcBef>
            </a:pPr>
            <a:r>
              <a:rPr sz="2800">
                <a:sym typeface="+mn-ea"/>
              </a:rPr>
              <a:t>Addressing class imbalance using techniques like SMOTE.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200" y="3619500"/>
            <a:ext cx="3658235" cy="335788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5619115" y="4176395"/>
            <a:ext cx="3319780" cy="262890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9211945" y="4184015"/>
            <a:ext cx="3778885" cy="2545080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13470890" y="4255135"/>
            <a:ext cx="3950335" cy="2694305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5"/>
          <a:stretch>
            <a:fillRect/>
          </a:stretch>
        </p:blipFill>
        <p:spPr>
          <a:xfrm>
            <a:off x="7772400" y="876300"/>
            <a:ext cx="3304540" cy="14458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484495" cy="10287000"/>
            <a:chOff x="0" y="0"/>
            <a:chExt cx="548449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086100" cy="8921115"/>
            </a:xfrm>
            <a:custGeom>
              <a:avLst/>
              <a:gdLst/>
              <a:ahLst/>
              <a:cxnLst/>
              <a:rect l="l" t="t" r="r" b="b"/>
              <a:pathLst>
                <a:path w="3086100" h="8921115">
                  <a:moveTo>
                    <a:pt x="3086101" y="8920762"/>
                  </a:moveTo>
                  <a:lnTo>
                    <a:pt x="0" y="8920762"/>
                  </a:lnTo>
                  <a:lnTo>
                    <a:pt x="0" y="0"/>
                  </a:lnTo>
                  <a:lnTo>
                    <a:pt x="3086101" y="0"/>
                  </a:lnTo>
                  <a:lnTo>
                    <a:pt x="3086101" y="8920762"/>
                  </a:lnTo>
                  <a:close/>
                </a:path>
              </a:pathLst>
            </a:custGeom>
            <a:solidFill>
              <a:srgbClr val="56A1A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27874" y="682206"/>
              <a:ext cx="4756495" cy="96047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453425" y="4417468"/>
            <a:ext cx="6965950" cy="984885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2800" b="1">
                <a:sym typeface="+mn-ea"/>
              </a:rPr>
              <a:t>Metrics: </a:t>
            </a:r>
            <a:r>
              <a:rPr sz="2800">
                <a:sym typeface="+mn-ea"/>
              </a:rPr>
              <a:t>Accuracy, Precision, Recall, F1-score.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12223" y="5763016"/>
            <a:ext cx="5274945" cy="98425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800" b="1">
                <a:sym typeface="+mn-ea"/>
              </a:rPr>
              <a:t>Confusion Matrix:</a:t>
            </a:r>
            <a:r>
              <a:rPr sz="2800">
                <a:sym typeface="+mn-ea"/>
              </a:rPr>
              <a:t> Analyze classification performance.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45265" y="4343277"/>
            <a:ext cx="1809750" cy="1181735"/>
          </a:xfrm>
          <a:prstGeom prst="rect">
            <a:avLst/>
          </a:prstGeom>
          <a:solidFill>
            <a:srgbClr val="85BFC6"/>
          </a:solidFill>
        </p:spPr>
        <p:txBody>
          <a:bodyPr vert="horz" wrap="square" lIns="0" tIns="196850" rIns="0" bIns="0" rtlCol="0">
            <a:spAutoFit/>
          </a:bodyPr>
          <a:lstStyle/>
          <a:p>
            <a:pPr marL="382905">
              <a:lnSpc>
                <a:spcPct val="100000"/>
              </a:lnSpc>
              <a:spcBef>
                <a:spcPts val="1550"/>
              </a:spcBef>
            </a:pPr>
            <a:r>
              <a:rPr sz="2100" spc="-345" dirty="0">
                <a:solidFill>
                  <a:srgbClr val="FFF7F0"/>
                </a:solidFill>
                <a:latin typeface="Arial Black" panose="020B0A04020102020204"/>
                <a:cs typeface="Arial Black" panose="020B0A04020102020204"/>
              </a:rPr>
              <a:t>1</a:t>
            </a:r>
            <a:endParaRPr sz="21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5265" y="5688756"/>
            <a:ext cx="3175635" cy="1181735"/>
          </a:xfrm>
          <a:prstGeom prst="rect">
            <a:avLst/>
          </a:prstGeom>
          <a:solidFill>
            <a:srgbClr val="85BFC6"/>
          </a:solidFill>
        </p:spPr>
        <p:txBody>
          <a:bodyPr vert="horz" wrap="square" lIns="0" tIns="196850" rIns="0" bIns="0" rtlCol="0">
            <a:spAutoFit/>
          </a:bodyPr>
          <a:lstStyle/>
          <a:p>
            <a:pPr marL="382905">
              <a:lnSpc>
                <a:spcPct val="100000"/>
              </a:lnSpc>
              <a:spcBef>
                <a:spcPts val="1550"/>
              </a:spcBef>
            </a:pPr>
            <a:r>
              <a:rPr sz="2100" spc="-50" dirty="0">
                <a:solidFill>
                  <a:srgbClr val="FFF7F0"/>
                </a:solidFill>
                <a:latin typeface="Arial Black" panose="020B0A04020102020204"/>
                <a:cs typeface="Arial Black" panose="020B0A04020102020204"/>
              </a:rPr>
              <a:t>2</a:t>
            </a:r>
            <a:endParaRPr sz="21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53043" y="1303665"/>
            <a:ext cx="11483975" cy="93408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>
              <a:lnSpc>
                <a:spcPts val="6720"/>
              </a:lnSpc>
              <a:spcBef>
                <a:spcPts val="570"/>
              </a:spcBef>
            </a:pPr>
            <a:r>
              <a:rPr>
                <a:sym typeface="+mn-ea"/>
              </a:rPr>
              <a:t>Model Evaluation</a:t>
            </a:r>
            <a:endParaRPr spc="265" dirty="0"/>
          </a:p>
        </p:txBody>
      </p:sp>
      <p:sp>
        <p:nvSpPr>
          <p:cNvPr id="10" name="object 10"/>
          <p:cNvSpPr txBox="1"/>
          <p:nvPr/>
        </p:nvSpPr>
        <p:spPr>
          <a:xfrm>
            <a:off x="11197447" y="7108456"/>
            <a:ext cx="5821680" cy="984885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2800" b="1">
                <a:sym typeface="+mn-ea"/>
              </a:rPr>
              <a:t>ROC Curve:</a:t>
            </a:r>
            <a:r>
              <a:rPr sz="2800">
                <a:sym typeface="+mn-ea"/>
              </a:rPr>
              <a:t> Evaluate model's discriminatory ability.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45265" y="7034265"/>
            <a:ext cx="4555490" cy="1181735"/>
          </a:xfrm>
          <a:prstGeom prst="rect">
            <a:avLst/>
          </a:prstGeom>
          <a:solidFill>
            <a:srgbClr val="85BFC6"/>
          </a:solidFill>
        </p:spPr>
        <p:txBody>
          <a:bodyPr vert="horz" wrap="square" lIns="0" tIns="196850" rIns="0" bIns="0" rtlCol="0">
            <a:spAutoFit/>
          </a:bodyPr>
          <a:lstStyle/>
          <a:p>
            <a:pPr marL="382905">
              <a:lnSpc>
                <a:spcPct val="100000"/>
              </a:lnSpc>
              <a:spcBef>
                <a:spcPts val="1550"/>
              </a:spcBef>
            </a:pPr>
            <a:r>
              <a:rPr sz="2100" spc="-50" dirty="0">
                <a:solidFill>
                  <a:srgbClr val="FFF7F0"/>
                </a:solidFill>
                <a:latin typeface="Arial Black" panose="020B0A04020102020204"/>
                <a:cs typeface="Arial Black" panose="020B0A04020102020204"/>
              </a:rPr>
              <a:t>3</a:t>
            </a:r>
            <a:endParaRPr sz="21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2954000" y="1169035"/>
            <a:ext cx="3360420" cy="17735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485640" cy="4792980"/>
            <a:chOff x="0" y="0"/>
            <a:chExt cx="4485640" cy="479298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4485640" cy="4792980"/>
            </a:xfrm>
            <a:custGeom>
              <a:avLst/>
              <a:gdLst/>
              <a:ahLst/>
              <a:cxnLst/>
              <a:rect l="l" t="t" r="r" b="b"/>
              <a:pathLst>
                <a:path w="4485640" h="4792980">
                  <a:moveTo>
                    <a:pt x="1490985" y="4729114"/>
                  </a:moveTo>
                  <a:lnTo>
                    <a:pt x="0" y="4729114"/>
                  </a:lnTo>
                  <a:lnTo>
                    <a:pt x="0" y="0"/>
                  </a:lnTo>
                  <a:lnTo>
                    <a:pt x="4337271" y="0"/>
                  </a:lnTo>
                  <a:lnTo>
                    <a:pt x="4343168" y="17413"/>
                  </a:lnTo>
                  <a:lnTo>
                    <a:pt x="4355537" y="68213"/>
                  </a:lnTo>
                  <a:lnTo>
                    <a:pt x="4367368" y="106313"/>
                  </a:lnTo>
                  <a:lnTo>
                    <a:pt x="4378658" y="157113"/>
                  </a:lnTo>
                  <a:lnTo>
                    <a:pt x="4389404" y="207913"/>
                  </a:lnTo>
                  <a:lnTo>
                    <a:pt x="4399600" y="246013"/>
                  </a:lnTo>
                  <a:lnTo>
                    <a:pt x="4409244" y="296813"/>
                  </a:lnTo>
                  <a:lnTo>
                    <a:pt x="4418333" y="334913"/>
                  </a:lnTo>
                  <a:lnTo>
                    <a:pt x="4426861" y="385713"/>
                  </a:lnTo>
                  <a:lnTo>
                    <a:pt x="4434827" y="436513"/>
                  </a:lnTo>
                  <a:lnTo>
                    <a:pt x="4442225" y="474613"/>
                  </a:lnTo>
                  <a:lnTo>
                    <a:pt x="4449052" y="525413"/>
                  </a:lnTo>
                  <a:lnTo>
                    <a:pt x="4455306" y="576213"/>
                  </a:lnTo>
                  <a:lnTo>
                    <a:pt x="4460981" y="614313"/>
                  </a:lnTo>
                  <a:lnTo>
                    <a:pt x="4466074" y="665113"/>
                  </a:lnTo>
                  <a:lnTo>
                    <a:pt x="4470582" y="715913"/>
                  </a:lnTo>
                  <a:lnTo>
                    <a:pt x="4474501" y="754013"/>
                  </a:lnTo>
                  <a:lnTo>
                    <a:pt x="4477827" y="804813"/>
                  </a:lnTo>
                  <a:lnTo>
                    <a:pt x="4480557" y="855613"/>
                  </a:lnTo>
                  <a:lnTo>
                    <a:pt x="4482686" y="906413"/>
                  </a:lnTo>
                  <a:lnTo>
                    <a:pt x="4484211" y="957213"/>
                  </a:lnTo>
                  <a:lnTo>
                    <a:pt x="4485130" y="995313"/>
                  </a:lnTo>
                  <a:lnTo>
                    <a:pt x="4485431" y="1045309"/>
                  </a:lnTo>
                  <a:lnTo>
                    <a:pt x="4485130" y="1096913"/>
                  </a:lnTo>
                  <a:lnTo>
                    <a:pt x="4484211" y="1147713"/>
                  </a:lnTo>
                  <a:lnTo>
                    <a:pt x="4482686" y="1198513"/>
                  </a:lnTo>
                  <a:lnTo>
                    <a:pt x="4480557" y="1236613"/>
                  </a:lnTo>
                  <a:lnTo>
                    <a:pt x="4477827" y="1287413"/>
                  </a:lnTo>
                  <a:lnTo>
                    <a:pt x="4474501" y="1338213"/>
                  </a:lnTo>
                  <a:lnTo>
                    <a:pt x="4470582" y="1389013"/>
                  </a:lnTo>
                  <a:lnTo>
                    <a:pt x="4466074" y="1427113"/>
                  </a:lnTo>
                  <a:lnTo>
                    <a:pt x="4460981" y="1477913"/>
                  </a:lnTo>
                  <a:lnTo>
                    <a:pt x="4455306" y="1528713"/>
                  </a:lnTo>
                  <a:lnTo>
                    <a:pt x="4449052" y="1579513"/>
                  </a:lnTo>
                  <a:lnTo>
                    <a:pt x="4442225" y="1617613"/>
                  </a:lnTo>
                  <a:lnTo>
                    <a:pt x="4434827" y="1668413"/>
                  </a:lnTo>
                  <a:lnTo>
                    <a:pt x="4426861" y="1706513"/>
                  </a:lnTo>
                  <a:lnTo>
                    <a:pt x="4418333" y="1757313"/>
                  </a:lnTo>
                  <a:lnTo>
                    <a:pt x="4409244" y="1808113"/>
                  </a:lnTo>
                  <a:lnTo>
                    <a:pt x="4399600" y="1846213"/>
                  </a:lnTo>
                  <a:lnTo>
                    <a:pt x="4389404" y="1897013"/>
                  </a:lnTo>
                  <a:lnTo>
                    <a:pt x="4378658" y="1935113"/>
                  </a:lnTo>
                  <a:lnTo>
                    <a:pt x="4367368" y="1985913"/>
                  </a:lnTo>
                  <a:lnTo>
                    <a:pt x="4355537" y="2036713"/>
                  </a:lnTo>
                  <a:lnTo>
                    <a:pt x="4343168" y="2074813"/>
                  </a:lnTo>
                  <a:lnTo>
                    <a:pt x="4330265" y="2125613"/>
                  </a:lnTo>
                  <a:lnTo>
                    <a:pt x="4316832" y="2163713"/>
                  </a:lnTo>
                  <a:lnTo>
                    <a:pt x="4302873" y="2201813"/>
                  </a:lnTo>
                  <a:lnTo>
                    <a:pt x="4288390" y="2252613"/>
                  </a:lnTo>
                  <a:lnTo>
                    <a:pt x="4273389" y="2290713"/>
                  </a:lnTo>
                  <a:lnTo>
                    <a:pt x="4257872" y="2341513"/>
                  </a:lnTo>
                  <a:lnTo>
                    <a:pt x="4241843" y="2379613"/>
                  </a:lnTo>
                  <a:lnTo>
                    <a:pt x="4225306" y="2417713"/>
                  </a:lnTo>
                  <a:lnTo>
                    <a:pt x="4208264" y="2468513"/>
                  </a:lnTo>
                  <a:lnTo>
                    <a:pt x="4190722" y="2506613"/>
                  </a:lnTo>
                  <a:lnTo>
                    <a:pt x="4172683" y="2544713"/>
                  </a:lnTo>
                  <a:lnTo>
                    <a:pt x="4154151" y="2595513"/>
                  </a:lnTo>
                  <a:lnTo>
                    <a:pt x="4135128" y="2633613"/>
                  </a:lnTo>
                  <a:lnTo>
                    <a:pt x="4115620" y="2671713"/>
                  </a:lnTo>
                  <a:lnTo>
                    <a:pt x="4095629" y="2709813"/>
                  </a:lnTo>
                  <a:lnTo>
                    <a:pt x="4075160" y="2760614"/>
                  </a:lnTo>
                  <a:lnTo>
                    <a:pt x="4054216" y="2798714"/>
                  </a:lnTo>
                  <a:lnTo>
                    <a:pt x="4032800" y="2836814"/>
                  </a:lnTo>
                  <a:lnTo>
                    <a:pt x="4010917" y="2874914"/>
                  </a:lnTo>
                  <a:lnTo>
                    <a:pt x="3988570" y="2913014"/>
                  </a:lnTo>
                  <a:lnTo>
                    <a:pt x="3965763" y="2951114"/>
                  </a:lnTo>
                  <a:lnTo>
                    <a:pt x="3942499" y="2989214"/>
                  </a:lnTo>
                  <a:lnTo>
                    <a:pt x="3918782" y="3027314"/>
                  </a:lnTo>
                  <a:lnTo>
                    <a:pt x="3894616" y="3065414"/>
                  </a:lnTo>
                  <a:lnTo>
                    <a:pt x="3870004" y="3103514"/>
                  </a:lnTo>
                  <a:lnTo>
                    <a:pt x="3844951" y="3141614"/>
                  </a:lnTo>
                  <a:lnTo>
                    <a:pt x="3819459" y="3179714"/>
                  </a:lnTo>
                  <a:lnTo>
                    <a:pt x="3793533" y="3217814"/>
                  </a:lnTo>
                  <a:lnTo>
                    <a:pt x="3767176" y="3255914"/>
                  </a:lnTo>
                  <a:lnTo>
                    <a:pt x="3740393" y="3294014"/>
                  </a:lnTo>
                  <a:lnTo>
                    <a:pt x="3713185" y="3332114"/>
                  </a:lnTo>
                  <a:lnTo>
                    <a:pt x="3685558" y="3370214"/>
                  </a:lnTo>
                  <a:lnTo>
                    <a:pt x="3657515" y="3395614"/>
                  </a:lnTo>
                  <a:lnTo>
                    <a:pt x="3629059" y="3433714"/>
                  </a:lnTo>
                  <a:lnTo>
                    <a:pt x="3600195" y="3471814"/>
                  </a:lnTo>
                  <a:lnTo>
                    <a:pt x="3570926" y="3497214"/>
                  </a:lnTo>
                  <a:lnTo>
                    <a:pt x="3541255" y="3535314"/>
                  </a:lnTo>
                  <a:lnTo>
                    <a:pt x="3511187" y="3573414"/>
                  </a:lnTo>
                  <a:lnTo>
                    <a:pt x="3480725" y="3598814"/>
                  </a:lnTo>
                  <a:lnTo>
                    <a:pt x="3449872" y="3636914"/>
                  </a:lnTo>
                  <a:lnTo>
                    <a:pt x="3418633" y="3662314"/>
                  </a:lnTo>
                  <a:lnTo>
                    <a:pt x="3387011" y="3700414"/>
                  </a:lnTo>
                  <a:lnTo>
                    <a:pt x="3355009" y="3725814"/>
                  </a:lnTo>
                  <a:lnTo>
                    <a:pt x="3322632" y="3763914"/>
                  </a:lnTo>
                  <a:lnTo>
                    <a:pt x="3289884" y="3789314"/>
                  </a:lnTo>
                  <a:lnTo>
                    <a:pt x="3256767" y="3827414"/>
                  </a:lnTo>
                  <a:lnTo>
                    <a:pt x="3189443" y="3878214"/>
                  </a:lnTo>
                  <a:lnTo>
                    <a:pt x="3155243" y="3916314"/>
                  </a:lnTo>
                  <a:lnTo>
                    <a:pt x="3085787" y="3967114"/>
                  </a:lnTo>
                  <a:lnTo>
                    <a:pt x="3050538" y="4005214"/>
                  </a:lnTo>
                  <a:lnTo>
                    <a:pt x="2979017" y="4056014"/>
                  </a:lnTo>
                  <a:lnTo>
                    <a:pt x="2869231" y="4132214"/>
                  </a:lnTo>
                  <a:lnTo>
                    <a:pt x="2756529" y="4208414"/>
                  </a:lnTo>
                  <a:lnTo>
                    <a:pt x="2641010" y="4284614"/>
                  </a:lnTo>
                  <a:lnTo>
                    <a:pt x="2601894" y="4297314"/>
                  </a:lnTo>
                  <a:lnTo>
                    <a:pt x="2482774" y="4373514"/>
                  </a:lnTo>
                  <a:lnTo>
                    <a:pt x="2442488" y="4386214"/>
                  </a:lnTo>
                  <a:lnTo>
                    <a:pt x="2401919" y="4411614"/>
                  </a:lnTo>
                  <a:lnTo>
                    <a:pt x="2361069" y="4424314"/>
                  </a:lnTo>
                  <a:lnTo>
                    <a:pt x="2319944" y="4449714"/>
                  </a:lnTo>
                  <a:lnTo>
                    <a:pt x="2278546" y="4462414"/>
                  </a:lnTo>
                  <a:lnTo>
                    <a:pt x="2236879" y="4487814"/>
                  </a:lnTo>
                  <a:lnTo>
                    <a:pt x="2194947" y="4500514"/>
                  </a:lnTo>
                  <a:lnTo>
                    <a:pt x="2152754" y="4525914"/>
                  </a:lnTo>
                  <a:lnTo>
                    <a:pt x="2067597" y="4551314"/>
                  </a:lnTo>
                  <a:lnTo>
                    <a:pt x="2024642" y="4576714"/>
                  </a:lnTo>
                  <a:lnTo>
                    <a:pt x="1490985" y="4729114"/>
                  </a:lnTo>
                  <a:close/>
                </a:path>
                <a:path w="4485640" h="4792980">
                  <a:moveTo>
                    <a:pt x="1352766" y="4754514"/>
                  </a:moveTo>
                  <a:lnTo>
                    <a:pt x="117590" y="4754514"/>
                  </a:lnTo>
                  <a:lnTo>
                    <a:pt x="25246" y="4729114"/>
                  </a:lnTo>
                  <a:lnTo>
                    <a:pt x="1445109" y="4729114"/>
                  </a:lnTo>
                  <a:lnTo>
                    <a:pt x="1352766" y="4754514"/>
                  </a:lnTo>
                  <a:close/>
                </a:path>
                <a:path w="4485640" h="4792980">
                  <a:moveTo>
                    <a:pt x="1259656" y="4767214"/>
                  </a:moveTo>
                  <a:lnTo>
                    <a:pt x="210699" y="4767214"/>
                  </a:lnTo>
                  <a:lnTo>
                    <a:pt x="164050" y="4754514"/>
                  </a:lnTo>
                  <a:lnTo>
                    <a:pt x="1306304" y="4754514"/>
                  </a:lnTo>
                  <a:lnTo>
                    <a:pt x="1259656" y="4767214"/>
                  </a:lnTo>
                  <a:close/>
                </a:path>
                <a:path w="4485640" h="4792980">
                  <a:moveTo>
                    <a:pt x="1165809" y="4779914"/>
                  </a:moveTo>
                  <a:lnTo>
                    <a:pt x="304545" y="4779914"/>
                  </a:lnTo>
                  <a:lnTo>
                    <a:pt x="257532" y="4767214"/>
                  </a:lnTo>
                  <a:lnTo>
                    <a:pt x="1212823" y="4767214"/>
                  </a:lnTo>
                  <a:lnTo>
                    <a:pt x="1165809" y="4779914"/>
                  </a:lnTo>
                  <a:close/>
                </a:path>
                <a:path w="4485640" h="4792980">
                  <a:moveTo>
                    <a:pt x="1023730" y="4792612"/>
                  </a:moveTo>
                  <a:lnTo>
                    <a:pt x="446624" y="4792612"/>
                  </a:lnTo>
                  <a:lnTo>
                    <a:pt x="399099" y="4779914"/>
                  </a:lnTo>
                  <a:lnTo>
                    <a:pt x="1071256" y="4779914"/>
                  </a:lnTo>
                  <a:lnTo>
                    <a:pt x="1023730" y="4792612"/>
                  </a:lnTo>
                  <a:close/>
                </a:path>
              </a:pathLst>
            </a:custGeom>
            <a:solidFill>
              <a:srgbClr val="1BAC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145790" cy="3453129"/>
            </a:xfrm>
            <a:custGeom>
              <a:avLst/>
              <a:gdLst/>
              <a:ahLst/>
              <a:cxnLst/>
              <a:rect l="l" t="t" r="r" b="b"/>
              <a:pathLst>
                <a:path w="3145790" h="3453129">
                  <a:moveTo>
                    <a:pt x="1163316" y="3427435"/>
                  </a:moveTo>
                  <a:lnTo>
                    <a:pt x="307038" y="3427435"/>
                  </a:lnTo>
                  <a:lnTo>
                    <a:pt x="0" y="3340774"/>
                  </a:lnTo>
                  <a:lnTo>
                    <a:pt x="0" y="0"/>
                  </a:lnTo>
                  <a:lnTo>
                    <a:pt x="2904753" y="0"/>
                  </a:lnTo>
                  <a:lnTo>
                    <a:pt x="2909169" y="11135"/>
                  </a:lnTo>
                  <a:lnTo>
                    <a:pt x="2928557" y="49235"/>
                  </a:lnTo>
                  <a:lnTo>
                    <a:pt x="2947181" y="87335"/>
                  </a:lnTo>
                  <a:lnTo>
                    <a:pt x="2965030" y="125435"/>
                  </a:lnTo>
                  <a:lnTo>
                    <a:pt x="2982097" y="176235"/>
                  </a:lnTo>
                  <a:lnTo>
                    <a:pt x="2998372" y="214335"/>
                  </a:lnTo>
                  <a:lnTo>
                    <a:pt x="3013845" y="265135"/>
                  </a:lnTo>
                  <a:lnTo>
                    <a:pt x="3028509" y="303235"/>
                  </a:lnTo>
                  <a:lnTo>
                    <a:pt x="3042354" y="354035"/>
                  </a:lnTo>
                  <a:lnTo>
                    <a:pt x="3055370" y="392135"/>
                  </a:lnTo>
                  <a:lnTo>
                    <a:pt x="3067550" y="442935"/>
                  </a:lnTo>
                  <a:lnTo>
                    <a:pt x="3078884" y="481035"/>
                  </a:lnTo>
                  <a:lnTo>
                    <a:pt x="3089363" y="531835"/>
                  </a:lnTo>
                  <a:lnTo>
                    <a:pt x="3098978" y="569935"/>
                  </a:lnTo>
                  <a:lnTo>
                    <a:pt x="3107719" y="620735"/>
                  </a:lnTo>
                  <a:lnTo>
                    <a:pt x="3115579" y="671535"/>
                  </a:lnTo>
                  <a:lnTo>
                    <a:pt x="3122548" y="709635"/>
                  </a:lnTo>
                  <a:lnTo>
                    <a:pt x="3128617" y="760435"/>
                  </a:lnTo>
                  <a:lnTo>
                    <a:pt x="3133777" y="811235"/>
                  </a:lnTo>
                  <a:lnTo>
                    <a:pt x="3138019" y="862035"/>
                  </a:lnTo>
                  <a:lnTo>
                    <a:pt x="3141334" y="900135"/>
                  </a:lnTo>
                  <a:lnTo>
                    <a:pt x="3143713" y="950935"/>
                  </a:lnTo>
                  <a:lnTo>
                    <a:pt x="3145147" y="1001735"/>
                  </a:lnTo>
                  <a:lnTo>
                    <a:pt x="3145627" y="1052535"/>
                  </a:lnTo>
                  <a:lnTo>
                    <a:pt x="3145147" y="1103335"/>
                  </a:lnTo>
                  <a:lnTo>
                    <a:pt x="3143713" y="1141435"/>
                  </a:lnTo>
                  <a:lnTo>
                    <a:pt x="3141334" y="1192235"/>
                  </a:lnTo>
                  <a:lnTo>
                    <a:pt x="3138019" y="1243035"/>
                  </a:lnTo>
                  <a:lnTo>
                    <a:pt x="3133777" y="1293835"/>
                  </a:lnTo>
                  <a:lnTo>
                    <a:pt x="3128617" y="1331935"/>
                  </a:lnTo>
                  <a:lnTo>
                    <a:pt x="3122548" y="1382735"/>
                  </a:lnTo>
                  <a:lnTo>
                    <a:pt x="3115579" y="1433535"/>
                  </a:lnTo>
                  <a:lnTo>
                    <a:pt x="3107719" y="1471635"/>
                  </a:lnTo>
                  <a:lnTo>
                    <a:pt x="3098978" y="1522435"/>
                  </a:lnTo>
                  <a:lnTo>
                    <a:pt x="3089363" y="1573235"/>
                  </a:lnTo>
                  <a:lnTo>
                    <a:pt x="3078884" y="1611335"/>
                  </a:lnTo>
                  <a:lnTo>
                    <a:pt x="3067550" y="1662135"/>
                  </a:lnTo>
                  <a:lnTo>
                    <a:pt x="3055370" y="1700235"/>
                  </a:lnTo>
                  <a:lnTo>
                    <a:pt x="3042354" y="1751035"/>
                  </a:lnTo>
                  <a:lnTo>
                    <a:pt x="3028509" y="1789135"/>
                  </a:lnTo>
                  <a:lnTo>
                    <a:pt x="3013845" y="1839935"/>
                  </a:lnTo>
                  <a:lnTo>
                    <a:pt x="2998372" y="1878035"/>
                  </a:lnTo>
                  <a:lnTo>
                    <a:pt x="2982097" y="1928835"/>
                  </a:lnTo>
                  <a:lnTo>
                    <a:pt x="2965030" y="1966935"/>
                  </a:lnTo>
                  <a:lnTo>
                    <a:pt x="2947181" y="2005035"/>
                  </a:lnTo>
                  <a:lnTo>
                    <a:pt x="2928557" y="2055835"/>
                  </a:lnTo>
                  <a:lnTo>
                    <a:pt x="2909169" y="2093935"/>
                  </a:lnTo>
                  <a:lnTo>
                    <a:pt x="2889024" y="2132035"/>
                  </a:lnTo>
                  <a:lnTo>
                    <a:pt x="2868133" y="2170135"/>
                  </a:lnTo>
                  <a:lnTo>
                    <a:pt x="2846503" y="2208235"/>
                  </a:lnTo>
                  <a:lnTo>
                    <a:pt x="2824145" y="2246335"/>
                  </a:lnTo>
                  <a:lnTo>
                    <a:pt x="2801066" y="2297135"/>
                  </a:lnTo>
                  <a:lnTo>
                    <a:pt x="2777277" y="2335235"/>
                  </a:lnTo>
                  <a:lnTo>
                    <a:pt x="2752786" y="2373335"/>
                  </a:lnTo>
                  <a:lnTo>
                    <a:pt x="2727601" y="2411435"/>
                  </a:lnTo>
                  <a:lnTo>
                    <a:pt x="2701733" y="2436835"/>
                  </a:lnTo>
                  <a:lnTo>
                    <a:pt x="2675190" y="2474935"/>
                  </a:lnTo>
                  <a:lnTo>
                    <a:pt x="2647981" y="2513035"/>
                  </a:lnTo>
                  <a:lnTo>
                    <a:pt x="2620115" y="2551135"/>
                  </a:lnTo>
                  <a:lnTo>
                    <a:pt x="2591600" y="2589235"/>
                  </a:lnTo>
                  <a:lnTo>
                    <a:pt x="2562447" y="2614635"/>
                  </a:lnTo>
                  <a:lnTo>
                    <a:pt x="2532664" y="2652735"/>
                  </a:lnTo>
                  <a:lnTo>
                    <a:pt x="2502260" y="2690835"/>
                  </a:lnTo>
                  <a:lnTo>
                    <a:pt x="2471244" y="2716235"/>
                  </a:lnTo>
                  <a:lnTo>
                    <a:pt x="2439625" y="2754335"/>
                  </a:lnTo>
                  <a:lnTo>
                    <a:pt x="2407413" y="2779735"/>
                  </a:lnTo>
                  <a:lnTo>
                    <a:pt x="2374615" y="2817835"/>
                  </a:lnTo>
                  <a:lnTo>
                    <a:pt x="2341241" y="2843235"/>
                  </a:lnTo>
                  <a:lnTo>
                    <a:pt x="2307300" y="2881335"/>
                  </a:lnTo>
                  <a:lnTo>
                    <a:pt x="2272801" y="2906735"/>
                  </a:lnTo>
                  <a:lnTo>
                    <a:pt x="2237754" y="2932135"/>
                  </a:lnTo>
                  <a:lnTo>
                    <a:pt x="2202166" y="2957535"/>
                  </a:lnTo>
                  <a:lnTo>
                    <a:pt x="2166048" y="2982935"/>
                  </a:lnTo>
                  <a:lnTo>
                    <a:pt x="2129407" y="3021035"/>
                  </a:lnTo>
                  <a:lnTo>
                    <a:pt x="2054596" y="3071835"/>
                  </a:lnTo>
                  <a:lnTo>
                    <a:pt x="2016444" y="3084535"/>
                  </a:lnTo>
                  <a:lnTo>
                    <a:pt x="1938690" y="3135335"/>
                  </a:lnTo>
                  <a:lnTo>
                    <a:pt x="1859064" y="3186135"/>
                  </a:lnTo>
                  <a:lnTo>
                    <a:pt x="1818572" y="3198835"/>
                  </a:lnTo>
                  <a:lnTo>
                    <a:pt x="1777639" y="3224235"/>
                  </a:lnTo>
                  <a:lnTo>
                    <a:pt x="1736274" y="3236935"/>
                  </a:lnTo>
                  <a:lnTo>
                    <a:pt x="1694486" y="3262335"/>
                  </a:lnTo>
                  <a:lnTo>
                    <a:pt x="1652284" y="3275035"/>
                  </a:lnTo>
                  <a:lnTo>
                    <a:pt x="1609677" y="3300435"/>
                  </a:lnTo>
                  <a:lnTo>
                    <a:pt x="1523285" y="3325835"/>
                  </a:lnTo>
                  <a:lnTo>
                    <a:pt x="1163316" y="3427435"/>
                  </a:lnTo>
                  <a:close/>
                </a:path>
                <a:path w="3145790" h="3453129">
                  <a:moveTo>
                    <a:pt x="1070085" y="3440135"/>
                  </a:moveTo>
                  <a:lnTo>
                    <a:pt x="400270" y="3440135"/>
                  </a:lnTo>
                  <a:lnTo>
                    <a:pt x="353506" y="3427435"/>
                  </a:lnTo>
                  <a:lnTo>
                    <a:pt x="1116849" y="3427435"/>
                  </a:lnTo>
                  <a:lnTo>
                    <a:pt x="1070085" y="3440135"/>
                  </a:lnTo>
                  <a:close/>
                </a:path>
                <a:path w="3145790" h="3453129">
                  <a:moveTo>
                    <a:pt x="975760" y="3452819"/>
                  </a:moveTo>
                  <a:lnTo>
                    <a:pt x="494595" y="3452819"/>
                  </a:lnTo>
                  <a:lnTo>
                    <a:pt x="447322" y="3440135"/>
                  </a:lnTo>
                  <a:lnTo>
                    <a:pt x="1023033" y="3440135"/>
                  </a:lnTo>
                  <a:lnTo>
                    <a:pt x="975760" y="34528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12202" y="753135"/>
            <a:ext cx="8693150" cy="93408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 algn="just">
              <a:lnSpc>
                <a:spcPts val="6720"/>
              </a:lnSpc>
              <a:spcBef>
                <a:spcPts val="570"/>
              </a:spcBef>
            </a:pPr>
            <a:r>
              <a:rPr>
                <a:sym typeface="+mn-ea"/>
              </a:rPr>
              <a:t>Results</a:t>
            </a:r>
            <a:endParaRPr spc="235" dirty="0"/>
          </a:p>
        </p:txBody>
      </p:sp>
      <p:sp>
        <p:nvSpPr>
          <p:cNvPr id="9" name="object 9"/>
          <p:cNvSpPr txBox="1"/>
          <p:nvPr/>
        </p:nvSpPr>
        <p:spPr>
          <a:xfrm>
            <a:off x="5029200" y="2324100"/>
            <a:ext cx="11164570" cy="5056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000"/>
              </a:lnSpc>
              <a:spcBef>
                <a:spcPts val="95"/>
              </a:spcBef>
            </a:pPr>
            <a:r>
              <a:rPr sz="4000">
                <a:sym typeface="+mn-ea"/>
              </a:rPr>
              <a:t>High accuracy in detecting fraudulent transactions</a:t>
            </a:r>
            <a:endParaRPr sz="4000">
              <a:sym typeface="+mn-ea"/>
            </a:endParaRPr>
          </a:p>
          <a:p>
            <a:pPr marL="12700" marR="5080">
              <a:lnSpc>
                <a:spcPct val="116000"/>
              </a:lnSpc>
              <a:spcBef>
                <a:spcPts val="95"/>
              </a:spcBef>
            </a:pPr>
            <a:r>
              <a:rPr sz="4000">
                <a:sym typeface="+mn-ea"/>
              </a:rPr>
              <a:t>Reduced false positives and false negatives.</a:t>
            </a:r>
            <a:endParaRPr sz="4000">
              <a:sym typeface="+mn-ea"/>
            </a:endParaRPr>
          </a:p>
          <a:p>
            <a:pPr marL="12700" marR="5080">
              <a:lnSpc>
                <a:spcPct val="116000"/>
              </a:lnSpc>
              <a:spcBef>
                <a:spcPts val="95"/>
              </a:spcBef>
            </a:pPr>
            <a:r>
              <a:rPr sz="4000">
                <a:sym typeface="+mn-ea"/>
              </a:rPr>
              <a:t>Demonstration of the effectiveness of the machine learning model.</a:t>
            </a:r>
            <a:endParaRPr sz="400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16000"/>
              </a:lnSpc>
              <a:spcBef>
                <a:spcPts val="95"/>
              </a:spcBef>
            </a:pPr>
            <a:endParaRPr sz="400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16000"/>
              </a:lnSpc>
              <a:spcBef>
                <a:spcPts val="95"/>
              </a:spcBef>
            </a:pPr>
            <a:r>
              <a:rPr sz="4000">
                <a:sym typeface="+mn-ea"/>
              </a:rPr>
              <a:t>.</a:t>
            </a:r>
            <a:endParaRPr sz="4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732811" y="1353711"/>
            <a:ext cx="1184275" cy="1184275"/>
          </a:xfrm>
          <a:custGeom>
            <a:avLst/>
            <a:gdLst/>
            <a:ahLst/>
            <a:cxnLst/>
            <a:rect l="l" t="t" r="r" b="b"/>
            <a:pathLst>
              <a:path w="1184275" h="1184275">
                <a:moveTo>
                  <a:pt x="592000" y="1183983"/>
                </a:moveTo>
                <a:lnTo>
                  <a:pt x="543446" y="1182020"/>
                </a:lnTo>
                <a:lnTo>
                  <a:pt x="495973" y="1176235"/>
                </a:lnTo>
                <a:lnTo>
                  <a:pt x="449733" y="1166778"/>
                </a:lnTo>
                <a:lnTo>
                  <a:pt x="404879" y="1153803"/>
                </a:lnTo>
                <a:lnTo>
                  <a:pt x="361563" y="1137461"/>
                </a:lnTo>
                <a:lnTo>
                  <a:pt x="319937" y="1117906"/>
                </a:lnTo>
                <a:lnTo>
                  <a:pt x="280154" y="1095289"/>
                </a:lnTo>
                <a:lnTo>
                  <a:pt x="242365" y="1069762"/>
                </a:lnTo>
                <a:lnTo>
                  <a:pt x="206725" y="1041480"/>
                </a:lnTo>
                <a:lnTo>
                  <a:pt x="173384" y="1010592"/>
                </a:lnTo>
                <a:lnTo>
                  <a:pt x="142496" y="977253"/>
                </a:lnTo>
                <a:lnTo>
                  <a:pt x="114212" y="941613"/>
                </a:lnTo>
                <a:lnTo>
                  <a:pt x="88685" y="903827"/>
                </a:lnTo>
                <a:lnTo>
                  <a:pt x="66067" y="864045"/>
                </a:lnTo>
                <a:lnTo>
                  <a:pt x="46511" y="822421"/>
                </a:lnTo>
                <a:lnTo>
                  <a:pt x="30169" y="779106"/>
                </a:lnTo>
                <a:lnTo>
                  <a:pt x="17193" y="734253"/>
                </a:lnTo>
                <a:lnTo>
                  <a:pt x="7736" y="688015"/>
                </a:lnTo>
                <a:lnTo>
                  <a:pt x="1950" y="640544"/>
                </a:lnTo>
                <a:lnTo>
                  <a:pt x="0" y="592293"/>
                </a:lnTo>
                <a:lnTo>
                  <a:pt x="0" y="591690"/>
                </a:lnTo>
                <a:lnTo>
                  <a:pt x="1950" y="543438"/>
                </a:lnTo>
                <a:lnTo>
                  <a:pt x="7736" y="495967"/>
                </a:lnTo>
                <a:lnTo>
                  <a:pt x="17193" y="449728"/>
                </a:lnTo>
                <a:lnTo>
                  <a:pt x="30169" y="404875"/>
                </a:lnTo>
                <a:lnTo>
                  <a:pt x="46511" y="361561"/>
                </a:lnTo>
                <a:lnTo>
                  <a:pt x="66067" y="319936"/>
                </a:lnTo>
                <a:lnTo>
                  <a:pt x="88685" y="280154"/>
                </a:lnTo>
                <a:lnTo>
                  <a:pt x="114212" y="242368"/>
                </a:lnTo>
                <a:lnTo>
                  <a:pt x="142496" y="206729"/>
                </a:lnTo>
                <a:lnTo>
                  <a:pt x="173384" y="173389"/>
                </a:lnTo>
                <a:lnTo>
                  <a:pt x="206725" y="142502"/>
                </a:lnTo>
                <a:lnTo>
                  <a:pt x="242365" y="114219"/>
                </a:lnTo>
                <a:lnTo>
                  <a:pt x="280154" y="88693"/>
                </a:lnTo>
                <a:lnTo>
                  <a:pt x="319937" y="66076"/>
                </a:lnTo>
                <a:lnTo>
                  <a:pt x="361563" y="46521"/>
                </a:lnTo>
                <a:lnTo>
                  <a:pt x="404879" y="30179"/>
                </a:lnTo>
                <a:lnTo>
                  <a:pt x="449733" y="17204"/>
                </a:lnTo>
                <a:lnTo>
                  <a:pt x="495973" y="7748"/>
                </a:lnTo>
                <a:lnTo>
                  <a:pt x="543446" y="1962"/>
                </a:lnTo>
                <a:lnTo>
                  <a:pt x="592000" y="0"/>
                </a:lnTo>
                <a:lnTo>
                  <a:pt x="640550" y="1962"/>
                </a:lnTo>
                <a:lnTo>
                  <a:pt x="688019" y="7748"/>
                </a:lnTo>
                <a:lnTo>
                  <a:pt x="734256" y="17204"/>
                </a:lnTo>
                <a:lnTo>
                  <a:pt x="779107" y="30179"/>
                </a:lnTo>
                <a:lnTo>
                  <a:pt x="822421" y="46521"/>
                </a:lnTo>
                <a:lnTo>
                  <a:pt x="864044" y="66076"/>
                </a:lnTo>
                <a:lnTo>
                  <a:pt x="903825" y="88693"/>
                </a:lnTo>
                <a:lnTo>
                  <a:pt x="941611" y="114219"/>
                </a:lnTo>
                <a:lnTo>
                  <a:pt x="977250" y="142502"/>
                </a:lnTo>
                <a:lnTo>
                  <a:pt x="1010590" y="173389"/>
                </a:lnTo>
                <a:lnTo>
                  <a:pt x="1041477" y="206729"/>
                </a:lnTo>
                <a:lnTo>
                  <a:pt x="1069760" y="242368"/>
                </a:lnTo>
                <a:lnTo>
                  <a:pt x="1095287" y="280154"/>
                </a:lnTo>
                <a:lnTo>
                  <a:pt x="1117904" y="319936"/>
                </a:lnTo>
                <a:lnTo>
                  <a:pt x="1137460" y="361561"/>
                </a:lnTo>
                <a:lnTo>
                  <a:pt x="1153802" y="404875"/>
                </a:lnTo>
                <a:lnTo>
                  <a:pt x="1166777" y="449728"/>
                </a:lnTo>
                <a:lnTo>
                  <a:pt x="1176234" y="495967"/>
                </a:lnTo>
                <a:lnTo>
                  <a:pt x="1182020" y="543438"/>
                </a:lnTo>
                <a:lnTo>
                  <a:pt x="1183971" y="591690"/>
                </a:lnTo>
                <a:lnTo>
                  <a:pt x="1183971" y="592293"/>
                </a:lnTo>
                <a:lnTo>
                  <a:pt x="1182020" y="640544"/>
                </a:lnTo>
                <a:lnTo>
                  <a:pt x="1176234" y="688015"/>
                </a:lnTo>
                <a:lnTo>
                  <a:pt x="1166777" y="734253"/>
                </a:lnTo>
                <a:lnTo>
                  <a:pt x="1153802" y="779106"/>
                </a:lnTo>
                <a:lnTo>
                  <a:pt x="1137460" y="822421"/>
                </a:lnTo>
                <a:lnTo>
                  <a:pt x="1117904" y="864045"/>
                </a:lnTo>
                <a:lnTo>
                  <a:pt x="1095287" y="903827"/>
                </a:lnTo>
                <a:lnTo>
                  <a:pt x="1069760" y="941613"/>
                </a:lnTo>
                <a:lnTo>
                  <a:pt x="1041477" y="977253"/>
                </a:lnTo>
                <a:lnTo>
                  <a:pt x="1010590" y="1010592"/>
                </a:lnTo>
                <a:lnTo>
                  <a:pt x="977250" y="1041480"/>
                </a:lnTo>
                <a:lnTo>
                  <a:pt x="941611" y="1069762"/>
                </a:lnTo>
                <a:lnTo>
                  <a:pt x="903825" y="1095289"/>
                </a:lnTo>
                <a:lnTo>
                  <a:pt x="864044" y="1117906"/>
                </a:lnTo>
                <a:lnTo>
                  <a:pt x="822421" y="1137461"/>
                </a:lnTo>
                <a:lnTo>
                  <a:pt x="779107" y="1153803"/>
                </a:lnTo>
                <a:lnTo>
                  <a:pt x="734256" y="1166778"/>
                </a:lnTo>
                <a:lnTo>
                  <a:pt x="688019" y="1176235"/>
                </a:lnTo>
                <a:lnTo>
                  <a:pt x="640550" y="1182020"/>
                </a:lnTo>
                <a:lnTo>
                  <a:pt x="592000" y="1183983"/>
                </a:lnTo>
                <a:close/>
              </a:path>
            </a:pathLst>
          </a:custGeom>
          <a:solidFill>
            <a:srgbClr val="FFCF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2705" y="6811243"/>
            <a:ext cx="592455" cy="592455"/>
          </a:xfrm>
          <a:custGeom>
            <a:avLst/>
            <a:gdLst/>
            <a:ahLst/>
            <a:cxnLst/>
            <a:rect l="l" t="t" r="r" b="b"/>
            <a:pathLst>
              <a:path w="592455" h="592454">
                <a:moveTo>
                  <a:pt x="295994" y="591982"/>
                </a:moveTo>
                <a:lnTo>
                  <a:pt x="247982" y="588108"/>
                </a:lnTo>
                <a:lnTo>
                  <a:pt x="202437" y="576891"/>
                </a:lnTo>
                <a:lnTo>
                  <a:pt x="159967" y="558943"/>
                </a:lnTo>
                <a:lnTo>
                  <a:pt x="121183" y="534871"/>
                </a:lnTo>
                <a:lnTo>
                  <a:pt x="86694" y="505285"/>
                </a:lnTo>
                <a:lnTo>
                  <a:pt x="57109" y="470796"/>
                </a:lnTo>
                <a:lnTo>
                  <a:pt x="33038" y="432012"/>
                </a:lnTo>
                <a:lnTo>
                  <a:pt x="15089" y="389544"/>
                </a:lnTo>
                <a:lnTo>
                  <a:pt x="3874" y="344000"/>
                </a:lnTo>
                <a:lnTo>
                  <a:pt x="0" y="295991"/>
                </a:lnTo>
                <a:lnTo>
                  <a:pt x="3874" y="247981"/>
                </a:lnTo>
                <a:lnTo>
                  <a:pt x="15089" y="202437"/>
                </a:lnTo>
                <a:lnTo>
                  <a:pt x="33038" y="159969"/>
                </a:lnTo>
                <a:lnTo>
                  <a:pt x="57109" y="121185"/>
                </a:lnTo>
                <a:lnTo>
                  <a:pt x="86694" y="86696"/>
                </a:lnTo>
                <a:lnTo>
                  <a:pt x="121183" y="57111"/>
                </a:lnTo>
                <a:lnTo>
                  <a:pt x="159967" y="33039"/>
                </a:lnTo>
                <a:lnTo>
                  <a:pt x="202437" y="15090"/>
                </a:lnTo>
                <a:lnTo>
                  <a:pt x="247982" y="3874"/>
                </a:lnTo>
                <a:lnTo>
                  <a:pt x="295992" y="0"/>
                </a:lnTo>
                <a:lnTo>
                  <a:pt x="344006" y="3874"/>
                </a:lnTo>
                <a:lnTo>
                  <a:pt x="389551" y="15090"/>
                </a:lnTo>
                <a:lnTo>
                  <a:pt x="432020" y="33039"/>
                </a:lnTo>
                <a:lnTo>
                  <a:pt x="470804" y="57111"/>
                </a:lnTo>
                <a:lnTo>
                  <a:pt x="505293" y="86696"/>
                </a:lnTo>
                <a:lnTo>
                  <a:pt x="534878" y="121185"/>
                </a:lnTo>
                <a:lnTo>
                  <a:pt x="558950" y="159969"/>
                </a:lnTo>
                <a:lnTo>
                  <a:pt x="576898" y="202437"/>
                </a:lnTo>
                <a:lnTo>
                  <a:pt x="588114" y="247981"/>
                </a:lnTo>
                <a:lnTo>
                  <a:pt x="591988" y="295990"/>
                </a:lnTo>
                <a:lnTo>
                  <a:pt x="588114" y="344000"/>
                </a:lnTo>
                <a:lnTo>
                  <a:pt x="576898" y="389544"/>
                </a:lnTo>
                <a:lnTo>
                  <a:pt x="558950" y="432012"/>
                </a:lnTo>
                <a:lnTo>
                  <a:pt x="534878" y="470796"/>
                </a:lnTo>
                <a:lnTo>
                  <a:pt x="505293" y="505285"/>
                </a:lnTo>
                <a:lnTo>
                  <a:pt x="470804" y="534871"/>
                </a:lnTo>
                <a:lnTo>
                  <a:pt x="432020" y="558943"/>
                </a:lnTo>
                <a:lnTo>
                  <a:pt x="389551" y="576891"/>
                </a:lnTo>
                <a:lnTo>
                  <a:pt x="344006" y="588108"/>
                </a:lnTo>
                <a:lnTo>
                  <a:pt x="295994" y="591982"/>
                </a:lnTo>
                <a:close/>
              </a:path>
            </a:pathLst>
          </a:custGeom>
          <a:solidFill>
            <a:srgbClr val="FFCF7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Picture 14" descr="Screenshot (13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6515100"/>
            <a:ext cx="5277485" cy="2969260"/>
          </a:xfrm>
          <a:prstGeom prst="rect">
            <a:avLst/>
          </a:prstGeom>
        </p:spPr>
      </p:pic>
      <p:pic>
        <p:nvPicPr>
          <p:cNvPr id="16" name="Picture 15" descr="Screenshot (13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6591300"/>
            <a:ext cx="5292090" cy="2977515"/>
          </a:xfrm>
          <a:prstGeom prst="rect">
            <a:avLst/>
          </a:prstGeom>
        </p:spPr>
      </p:pic>
      <p:pic>
        <p:nvPicPr>
          <p:cNvPr id="17" name="Picture 16" descr="Screenshot (14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205" y="6573520"/>
            <a:ext cx="5324475" cy="29952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1204" y="1376324"/>
            <a:ext cx="9743440" cy="81724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5860"/>
              </a:lnSpc>
              <a:spcBef>
                <a:spcPts val="520"/>
              </a:spcBef>
            </a:pPr>
            <a:r>
              <a:rPr sz="5150">
                <a:sym typeface="+mn-ea"/>
              </a:rPr>
              <a:t>Challenges and Limitations</a:t>
            </a:r>
            <a:endParaRPr sz="5150"/>
          </a:p>
        </p:txBody>
      </p:sp>
      <p:grpSp>
        <p:nvGrpSpPr>
          <p:cNvPr id="3" name="object 3"/>
          <p:cNvGrpSpPr/>
          <p:nvPr/>
        </p:nvGrpSpPr>
        <p:grpSpPr>
          <a:xfrm>
            <a:off x="12203487" y="0"/>
            <a:ext cx="6084570" cy="2761615"/>
            <a:chOff x="12203487" y="0"/>
            <a:chExt cx="6084570" cy="2761615"/>
          </a:xfrm>
        </p:grpSpPr>
        <p:sp>
          <p:nvSpPr>
            <p:cNvPr id="4" name="object 4"/>
            <p:cNvSpPr/>
            <p:nvPr/>
          </p:nvSpPr>
          <p:spPr>
            <a:xfrm>
              <a:off x="12203487" y="0"/>
              <a:ext cx="6084570" cy="2761615"/>
            </a:xfrm>
            <a:custGeom>
              <a:avLst/>
              <a:gdLst/>
              <a:ahLst/>
              <a:cxnLst/>
              <a:rect l="l" t="t" r="r" b="b"/>
              <a:pathLst>
                <a:path w="6084569" h="2761615">
                  <a:moveTo>
                    <a:pt x="4377443" y="2697884"/>
                  </a:moveTo>
                  <a:lnTo>
                    <a:pt x="2865829" y="2697884"/>
                  </a:lnTo>
                  <a:lnTo>
                    <a:pt x="2332173" y="2545484"/>
                  </a:lnTo>
                  <a:lnTo>
                    <a:pt x="2289217" y="2520084"/>
                  </a:lnTo>
                  <a:lnTo>
                    <a:pt x="2204061" y="2494684"/>
                  </a:lnTo>
                  <a:lnTo>
                    <a:pt x="2161868" y="2469284"/>
                  </a:lnTo>
                  <a:lnTo>
                    <a:pt x="2119936" y="2456584"/>
                  </a:lnTo>
                  <a:lnTo>
                    <a:pt x="2078269" y="2431184"/>
                  </a:lnTo>
                  <a:lnTo>
                    <a:pt x="2036871" y="2418484"/>
                  </a:lnTo>
                  <a:lnTo>
                    <a:pt x="1995745" y="2393084"/>
                  </a:lnTo>
                  <a:lnTo>
                    <a:pt x="1954896" y="2380384"/>
                  </a:lnTo>
                  <a:lnTo>
                    <a:pt x="1914326" y="2354984"/>
                  </a:lnTo>
                  <a:lnTo>
                    <a:pt x="1874040" y="2342284"/>
                  </a:lnTo>
                  <a:lnTo>
                    <a:pt x="1754920" y="2266084"/>
                  </a:lnTo>
                  <a:lnTo>
                    <a:pt x="1715805" y="2253384"/>
                  </a:lnTo>
                  <a:lnTo>
                    <a:pt x="1600286" y="2177184"/>
                  </a:lnTo>
                  <a:lnTo>
                    <a:pt x="1487584" y="2100984"/>
                  </a:lnTo>
                  <a:lnTo>
                    <a:pt x="1377798" y="2024784"/>
                  </a:lnTo>
                  <a:lnTo>
                    <a:pt x="1306276" y="1973984"/>
                  </a:lnTo>
                  <a:lnTo>
                    <a:pt x="1271027" y="1935884"/>
                  </a:lnTo>
                  <a:lnTo>
                    <a:pt x="1201572" y="1885084"/>
                  </a:lnTo>
                  <a:lnTo>
                    <a:pt x="1167372" y="1846984"/>
                  </a:lnTo>
                  <a:lnTo>
                    <a:pt x="1100048" y="1796184"/>
                  </a:lnTo>
                  <a:lnTo>
                    <a:pt x="1066931" y="1758084"/>
                  </a:lnTo>
                  <a:lnTo>
                    <a:pt x="1034182" y="1732684"/>
                  </a:lnTo>
                  <a:lnTo>
                    <a:pt x="1001805" y="1694584"/>
                  </a:lnTo>
                  <a:lnTo>
                    <a:pt x="969804" y="1669184"/>
                  </a:lnTo>
                  <a:lnTo>
                    <a:pt x="938182" y="1631084"/>
                  </a:lnTo>
                  <a:lnTo>
                    <a:pt x="906943" y="1605684"/>
                  </a:lnTo>
                  <a:lnTo>
                    <a:pt x="876090" y="1567584"/>
                  </a:lnTo>
                  <a:lnTo>
                    <a:pt x="845628" y="1542184"/>
                  </a:lnTo>
                  <a:lnTo>
                    <a:pt x="815559" y="1504084"/>
                  </a:lnTo>
                  <a:lnTo>
                    <a:pt x="785889" y="1465984"/>
                  </a:lnTo>
                  <a:lnTo>
                    <a:pt x="756619" y="1440584"/>
                  </a:lnTo>
                  <a:lnTo>
                    <a:pt x="727755" y="1402484"/>
                  </a:lnTo>
                  <a:lnTo>
                    <a:pt x="699300" y="1364384"/>
                  </a:lnTo>
                  <a:lnTo>
                    <a:pt x="671256" y="1338984"/>
                  </a:lnTo>
                  <a:lnTo>
                    <a:pt x="643629" y="1300884"/>
                  </a:lnTo>
                  <a:lnTo>
                    <a:pt x="616422" y="1262784"/>
                  </a:lnTo>
                  <a:lnTo>
                    <a:pt x="589638" y="1224684"/>
                  </a:lnTo>
                  <a:lnTo>
                    <a:pt x="563281" y="1186584"/>
                  </a:lnTo>
                  <a:lnTo>
                    <a:pt x="537355" y="1148484"/>
                  </a:lnTo>
                  <a:lnTo>
                    <a:pt x="511863" y="1110384"/>
                  </a:lnTo>
                  <a:lnTo>
                    <a:pt x="486810" y="1072284"/>
                  </a:lnTo>
                  <a:lnTo>
                    <a:pt x="462198" y="1034184"/>
                  </a:lnTo>
                  <a:lnTo>
                    <a:pt x="438032" y="996084"/>
                  </a:lnTo>
                  <a:lnTo>
                    <a:pt x="414315" y="957984"/>
                  </a:lnTo>
                  <a:lnTo>
                    <a:pt x="391052" y="919884"/>
                  </a:lnTo>
                  <a:lnTo>
                    <a:pt x="368244" y="881784"/>
                  </a:lnTo>
                  <a:lnTo>
                    <a:pt x="345897" y="843684"/>
                  </a:lnTo>
                  <a:lnTo>
                    <a:pt x="324014" y="805584"/>
                  </a:lnTo>
                  <a:lnTo>
                    <a:pt x="302598" y="767484"/>
                  </a:lnTo>
                  <a:lnTo>
                    <a:pt x="281654" y="729384"/>
                  </a:lnTo>
                  <a:lnTo>
                    <a:pt x="261185" y="678584"/>
                  </a:lnTo>
                  <a:lnTo>
                    <a:pt x="241194" y="640484"/>
                  </a:lnTo>
                  <a:lnTo>
                    <a:pt x="221686" y="602384"/>
                  </a:lnTo>
                  <a:lnTo>
                    <a:pt x="202663" y="564284"/>
                  </a:lnTo>
                  <a:lnTo>
                    <a:pt x="184131" y="513484"/>
                  </a:lnTo>
                  <a:lnTo>
                    <a:pt x="166092" y="475384"/>
                  </a:lnTo>
                  <a:lnTo>
                    <a:pt x="148549" y="437284"/>
                  </a:lnTo>
                  <a:lnTo>
                    <a:pt x="131508" y="386484"/>
                  </a:lnTo>
                  <a:lnTo>
                    <a:pt x="114971" y="348384"/>
                  </a:lnTo>
                  <a:lnTo>
                    <a:pt x="98942" y="310284"/>
                  </a:lnTo>
                  <a:lnTo>
                    <a:pt x="83425" y="259484"/>
                  </a:lnTo>
                  <a:lnTo>
                    <a:pt x="68424" y="221384"/>
                  </a:lnTo>
                  <a:lnTo>
                    <a:pt x="53941" y="170584"/>
                  </a:lnTo>
                  <a:lnTo>
                    <a:pt x="39982" y="132484"/>
                  </a:lnTo>
                  <a:lnTo>
                    <a:pt x="26549" y="94384"/>
                  </a:lnTo>
                  <a:lnTo>
                    <a:pt x="13646" y="43584"/>
                  </a:lnTo>
                  <a:lnTo>
                    <a:pt x="1277" y="5484"/>
                  </a:lnTo>
                  <a:lnTo>
                    <a:pt x="0" y="0"/>
                  </a:lnTo>
                  <a:lnTo>
                    <a:pt x="6084512" y="0"/>
                  </a:lnTo>
                  <a:lnTo>
                    <a:pt x="6084512" y="1840486"/>
                  </a:lnTo>
                  <a:lnTo>
                    <a:pt x="6075901" y="1846984"/>
                  </a:lnTo>
                  <a:lnTo>
                    <a:pt x="6041701" y="1885084"/>
                  </a:lnTo>
                  <a:lnTo>
                    <a:pt x="5972245" y="1935884"/>
                  </a:lnTo>
                  <a:lnTo>
                    <a:pt x="5936996" y="1973984"/>
                  </a:lnTo>
                  <a:lnTo>
                    <a:pt x="5865475" y="2024784"/>
                  </a:lnTo>
                  <a:lnTo>
                    <a:pt x="5755689" y="2100984"/>
                  </a:lnTo>
                  <a:lnTo>
                    <a:pt x="5642986" y="2177184"/>
                  </a:lnTo>
                  <a:lnTo>
                    <a:pt x="5527467" y="2253384"/>
                  </a:lnTo>
                  <a:lnTo>
                    <a:pt x="5488352" y="2266084"/>
                  </a:lnTo>
                  <a:lnTo>
                    <a:pt x="5369232" y="2342284"/>
                  </a:lnTo>
                  <a:lnTo>
                    <a:pt x="5328946" y="2354984"/>
                  </a:lnTo>
                  <a:lnTo>
                    <a:pt x="5288377" y="2380384"/>
                  </a:lnTo>
                  <a:lnTo>
                    <a:pt x="5247527" y="2393084"/>
                  </a:lnTo>
                  <a:lnTo>
                    <a:pt x="5206402" y="2418484"/>
                  </a:lnTo>
                  <a:lnTo>
                    <a:pt x="5165004" y="2431184"/>
                  </a:lnTo>
                  <a:lnTo>
                    <a:pt x="5123337" y="2456584"/>
                  </a:lnTo>
                  <a:lnTo>
                    <a:pt x="5081405" y="2469284"/>
                  </a:lnTo>
                  <a:lnTo>
                    <a:pt x="5039212" y="2494684"/>
                  </a:lnTo>
                  <a:lnTo>
                    <a:pt x="4954055" y="2520084"/>
                  </a:lnTo>
                  <a:lnTo>
                    <a:pt x="4911100" y="2545484"/>
                  </a:lnTo>
                  <a:lnTo>
                    <a:pt x="4377443" y="2697884"/>
                  </a:lnTo>
                  <a:close/>
                </a:path>
                <a:path w="6084569" h="2761615">
                  <a:moveTo>
                    <a:pt x="4239224" y="2723284"/>
                  </a:moveTo>
                  <a:lnTo>
                    <a:pt x="3004049" y="2723284"/>
                  </a:lnTo>
                  <a:lnTo>
                    <a:pt x="2911705" y="2697884"/>
                  </a:lnTo>
                  <a:lnTo>
                    <a:pt x="4331568" y="2697884"/>
                  </a:lnTo>
                  <a:lnTo>
                    <a:pt x="4239224" y="2723284"/>
                  </a:lnTo>
                  <a:close/>
                </a:path>
                <a:path w="6084569" h="2761615">
                  <a:moveTo>
                    <a:pt x="4146114" y="2735984"/>
                  </a:moveTo>
                  <a:lnTo>
                    <a:pt x="3097158" y="2735984"/>
                  </a:lnTo>
                  <a:lnTo>
                    <a:pt x="3050510" y="2723284"/>
                  </a:lnTo>
                  <a:lnTo>
                    <a:pt x="4192763" y="2723284"/>
                  </a:lnTo>
                  <a:lnTo>
                    <a:pt x="4146114" y="2735984"/>
                  </a:lnTo>
                  <a:close/>
                </a:path>
                <a:path w="6084569" h="2761615">
                  <a:moveTo>
                    <a:pt x="4052268" y="2748684"/>
                  </a:moveTo>
                  <a:lnTo>
                    <a:pt x="3191005" y="2748684"/>
                  </a:lnTo>
                  <a:lnTo>
                    <a:pt x="3143991" y="2735984"/>
                  </a:lnTo>
                  <a:lnTo>
                    <a:pt x="4099281" y="2735984"/>
                  </a:lnTo>
                  <a:lnTo>
                    <a:pt x="4052268" y="2748684"/>
                  </a:lnTo>
                  <a:close/>
                </a:path>
                <a:path w="6084569" h="2761615">
                  <a:moveTo>
                    <a:pt x="3910182" y="2761384"/>
                  </a:moveTo>
                  <a:lnTo>
                    <a:pt x="3333090" y="2761384"/>
                  </a:lnTo>
                  <a:lnTo>
                    <a:pt x="3285558" y="2748684"/>
                  </a:lnTo>
                  <a:lnTo>
                    <a:pt x="3957715" y="2748684"/>
                  </a:lnTo>
                  <a:lnTo>
                    <a:pt x="3910182" y="2761384"/>
                  </a:lnTo>
                  <a:close/>
                </a:path>
              </a:pathLst>
            </a:custGeom>
            <a:solidFill>
              <a:srgbClr val="1BAC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622702" y="0"/>
              <a:ext cx="4404995" cy="1421765"/>
            </a:xfrm>
            <a:custGeom>
              <a:avLst/>
              <a:gdLst/>
              <a:ahLst/>
              <a:cxnLst/>
              <a:rect l="l" t="t" r="r" b="b"/>
              <a:pathLst>
                <a:path w="4404994" h="1421765">
                  <a:moveTo>
                    <a:pt x="2630556" y="1396189"/>
                  </a:moveTo>
                  <a:lnTo>
                    <a:pt x="1774278" y="1396189"/>
                  </a:lnTo>
                  <a:lnTo>
                    <a:pt x="1414306" y="1294589"/>
                  </a:lnTo>
                  <a:lnTo>
                    <a:pt x="1327912" y="1269189"/>
                  </a:lnTo>
                  <a:lnTo>
                    <a:pt x="1285305" y="1243789"/>
                  </a:lnTo>
                  <a:lnTo>
                    <a:pt x="1243102" y="1231089"/>
                  </a:lnTo>
                  <a:lnTo>
                    <a:pt x="1201314" y="1205689"/>
                  </a:lnTo>
                  <a:lnTo>
                    <a:pt x="1159948" y="1192989"/>
                  </a:lnTo>
                  <a:lnTo>
                    <a:pt x="1119015" y="1167589"/>
                  </a:lnTo>
                  <a:lnTo>
                    <a:pt x="1078522" y="1154889"/>
                  </a:lnTo>
                  <a:lnTo>
                    <a:pt x="998896" y="1104089"/>
                  </a:lnTo>
                  <a:lnTo>
                    <a:pt x="921141" y="1053289"/>
                  </a:lnTo>
                  <a:lnTo>
                    <a:pt x="882988" y="1040589"/>
                  </a:lnTo>
                  <a:lnTo>
                    <a:pt x="808176" y="989789"/>
                  </a:lnTo>
                  <a:lnTo>
                    <a:pt x="771535" y="951689"/>
                  </a:lnTo>
                  <a:lnTo>
                    <a:pt x="735416" y="926289"/>
                  </a:lnTo>
                  <a:lnTo>
                    <a:pt x="699828" y="900889"/>
                  </a:lnTo>
                  <a:lnTo>
                    <a:pt x="664780" y="875489"/>
                  </a:lnTo>
                  <a:lnTo>
                    <a:pt x="630281" y="850089"/>
                  </a:lnTo>
                  <a:lnTo>
                    <a:pt x="596339" y="811989"/>
                  </a:lnTo>
                  <a:lnTo>
                    <a:pt x="562965" y="786589"/>
                  </a:lnTo>
                  <a:lnTo>
                    <a:pt x="530167" y="748489"/>
                  </a:lnTo>
                  <a:lnTo>
                    <a:pt x="497953" y="723089"/>
                  </a:lnTo>
                  <a:lnTo>
                    <a:pt x="466334" y="684989"/>
                  </a:lnTo>
                  <a:lnTo>
                    <a:pt x="435318" y="659589"/>
                  </a:lnTo>
                  <a:lnTo>
                    <a:pt x="404913" y="621489"/>
                  </a:lnTo>
                  <a:lnTo>
                    <a:pt x="375130" y="583389"/>
                  </a:lnTo>
                  <a:lnTo>
                    <a:pt x="345976" y="557989"/>
                  </a:lnTo>
                  <a:lnTo>
                    <a:pt x="317462" y="519889"/>
                  </a:lnTo>
                  <a:lnTo>
                    <a:pt x="289595" y="481789"/>
                  </a:lnTo>
                  <a:lnTo>
                    <a:pt x="262386" y="443689"/>
                  </a:lnTo>
                  <a:lnTo>
                    <a:pt x="235842" y="405589"/>
                  </a:lnTo>
                  <a:lnTo>
                    <a:pt x="209973" y="380189"/>
                  </a:lnTo>
                  <a:lnTo>
                    <a:pt x="184789" y="342089"/>
                  </a:lnTo>
                  <a:lnTo>
                    <a:pt x="160297" y="303989"/>
                  </a:lnTo>
                  <a:lnTo>
                    <a:pt x="136507" y="265889"/>
                  </a:lnTo>
                  <a:lnTo>
                    <a:pt x="113428" y="215089"/>
                  </a:lnTo>
                  <a:lnTo>
                    <a:pt x="91070" y="176989"/>
                  </a:lnTo>
                  <a:lnTo>
                    <a:pt x="69440" y="138889"/>
                  </a:lnTo>
                  <a:lnTo>
                    <a:pt x="48548" y="100789"/>
                  </a:lnTo>
                  <a:lnTo>
                    <a:pt x="28403" y="62689"/>
                  </a:lnTo>
                  <a:lnTo>
                    <a:pt x="9014" y="24589"/>
                  </a:lnTo>
                  <a:lnTo>
                    <a:pt x="0" y="0"/>
                  </a:lnTo>
                  <a:lnTo>
                    <a:pt x="4404814" y="0"/>
                  </a:lnTo>
                  <a:lnTo>
                    <a:pt x="4376410" y="62689"/>
                  </a:lnTo>
                  <a:lnTo>
                    <a:pt x="4356265" y="100789"/>
                  </a:lnTo>
                  <a:lnTo>
                    <a:pt x="4335374" y="138889"/>
                  </a:lnTo>
                  <a:lnTo>
                    <a:pt x="4313744" y="176989"/>
                  </a:lnTo>
                  <a:lnTo>
                    <a:pt x="4291385" y="215089"/>
                  </a:lnTo>
                  <a:lnTo>
                    <a:pt x="4268307" y="265889"/>
                  </a:lnTo>
                  <a:lnTo>
                    <a:pt x="4244517" y="303989"/>
                  </a:lnTo>
                  <a:lnTo>
                    <a:pt x="4220026" y="342089"/>
                  </a:lnTo>
                  <a:lnTo>
                    <a:pt x="4194841" y="380189"/>
                  </a:lnTo>
                  <a:lnTo>
                    <a:pt x="4168973" y="405589"/>
                  </a:lnTo>
                  <a:lnTo>
                    <a:pt x="4142429" y="443689"/>
                  </a:lnTo>
                  <a:lnTo>
                    <a:pt x="4115220" y="481789"/>
                  </a:lnTo>
                  <a:lnTo>
                    <a:pt x="4087353" y="519889"/>
                  </a:lnTo>
                  <a:lnTo>
                    <a:pt x="4058839" y="557989"/>
                  </a:lnTo>
                  <a:lnTo>
                    <a:pt x="4029686" y="583389"/>
                  </a:lnTo>
                  <a:lnTo>
                    <a:pt x="3999903" y="621489"/>
                  </a:lnTo>
                  <a:lnTo>
                    <a:pt x="3969498" y="659589"/>
                  </a:lnTo>
                  <a:lnTo>
                    <a:pt x="3938482" y="684989"/>
                  </a:lnTo>
                  <a:lnTo>
                    <a:pt x="3906863" y="723089"/>
                  </a:lnTo>
                  <a:lnTo>
                    <a:pt x="3874650" y="748489"/>
                  </a:lnTo>
                  <a:lnTo>
                    <a:pt x="3841852" y="786589"/>
                  </a:lnTo>
                  <a:lnTo>
                    <a:pt x="3808478" y="811989"/>
                  </a:lnTo>
                  <a:lnTo>
                    <a:pt x="3774537" y="850089"/>
                  </a:lnTo>
                  <a:lnTo>
                    <a:pt x="3740038" y="875489"/>
                  </a:lnTo>
                  <a:lnTo>
                    <a:pt x="3704991" y="900889"/>
                  </a:lnTo>
                  <a:lnTo>
                    <a:pt x="3669403" y="926289"/>
                  </a:lnTo>
                  <a:lnTo>
                    <a:pt x="3633284" y="951689"/>
                  </a:lnTo>
                  <a:lnTo>
                    <a:pt x="3596644" y="989789"/>
                  </a:lnTo>
                  <a:lnTo>
                    <a:pt x="3521832" y="1040589"/>
                  </a:lnTo>
                  <a:lnTo>
                    <a:pt x="3483680" y="1053289"/>
                  </a:lnTo>
                  <a:lnTo>
                    <a:pt x="3405926" y="1104089"/>
                  </a:lnTo>
                  <a:lnTo>
                    <a:pt x="3326301" y="1154889"/>
                  </a:lnTo>
                  <a:lnTo>
                    <a:pt x="3285809" y="1167589"/>
                  </a:lnTo>
                  <a:lnTo>
                    <a:pt x="3244876" y="1192989"/>
                  </a:lnTo>
                  <a:lnTo>
                    <a:pt x="3203511" y="1205689"/>
                  </a:lnTo>
                  <a:lnTo>
                    <a:pt x="3161723" y="1231089"/>
                  </a:lnTo>
                  <a:lnTo>
                    <a:pt x="3119521" y="1243789"/>
                  </a:lnTo>
                  <a:lnTo>
                    <a:pt x="3076914" y="1269189"/>
                  </a:lnTo>
                  <a:lnTo>
                    <a:pt x="2990522" y="1294589"/>
                  </a:lnTo>
                  <a:lnTo>
                    <a:pt x="2630556" y="1396189"/>
                  </a:lnTo>
                  <a:close/>
                </a:path>
                <a:path w="4404994" h="1421765">
                  <a:moveTo>
                    <a:pt x="2537325" y="1408889"/>
                  </a:moveTo>
                  <a:lnTo>
                    <a:pt x="1867511" y="1408889"/>
                  </a:lnTo>
                  <a:lnTo>
                    <a:pt x="1820746" y="1396189"/>
                  </a:lnTo>
                  <a:lnTo>
                    <a:pt x="2584089" y="1396189"/>
                  </a:lnTo>
                  <a:lnTo>
                    <a:pt x="2537325" y="1408889"/>
                  </a:lnTo>
                  <a:close/>
                </a:path>
                <a:path w="4404994" h="1421765">
                  <a:moveTo>
                    <a:pt x="2442979" y="1421580"/>
                  </a:moveTo>
                  <a:lnTo>
                    <a:pt x="1961859" y="1421580"/>
                  </a:lnTo>
                  <a:lnTo>
                    <a:pt x="1914563" y="1408889"/>
                  </a:lnTo>
                  <a:lnTo>
                    <a:pt x="2490274" y="1408889"/>
                  </a:lnTo>
                  <a:lnTo>
                    <a:pt x="2442979" y="14215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862655" y="7263114"/>
            <a:ext cx="3823970" cy="145732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663575">
              <a:lnSpc>
                <a:spcPct val="100000"/>
              </a:lnSpc>
              <a:spcBef>
                <a:spcPts val="1300"/>
              </a:spcBef>
            </a:pPr>
            <a:r>
              <a:rPr sz="2800">
                <a:sym typeface="+mn-ea"/>
              </a:rPr>
              <a:t>Imbalanced datasets leading to biased models.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42043" y="7263114"/>
            <a:ext cx="4057650" cy="102679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2800">
                <a:sym typeface="+mn-ea"/>
              </a:rPr>
              <a:t>Difficulty in obtaining real-world data.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79616" y="7263114"/>
            <a:ext cx="4174490" cy="102679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2800">
                <a:sym typeface="+mn-ea"/>
              </a:rPr>
              <a:t>Computational complexity of advanced models.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1614" y="5536173"/>
            <a:ext cx="702310" cy="702310"/>
          </a:xfrm>
          <a:custGeom>
            <a:avLst/>
            <a:gdLst/>
            <a:ahLst/>
            <a:cxnLst/>
            <a:rect l="l" t="t" r="r" b="b"/>
            <a:pathLst>
              <a:path w="702310" h="702310">
                <a:moveTo>
                  <a:pt x="351144" y="702289"/>
                </a:moveTo>
                <a:lnTo>
                  <a:pt x="303496" y="699083"/>
                </a:lnTo>
                <a:lnTo>
                  <a:pt x="257796" y="689746"/>
                </a:lnTo>
                <a:lnTo>
                  <a:pt x="214463" y="674694"/>
                </a:lnTo>
                <a:lnTo>
                  <a:pt x="173915" y="654347"/>
                </a:lnTo>
                <a:lnTo>
                  <a:pt x="136570" y="629124"/>
                </a:lnTo>
                <a:lnTo>
                  <a:pt x="102847" y="599442"/>
                </a:lnTo>
                <a:lnTo>
                  <a:pt x="73165" y="565720"/>
                </a:lnTo>
                <a:lnTo>
                  <a:pt x="47941" y="528377"/>
                </a:lnTo>
                <a:lnTo>
                  <a:pt x="27594" y="487831"/>
                </a:lnTo>
                <a:lnTo>
                  <a:pt x="12543" y="444500"/>
                </a:lnTo>
                <a:lnTo>
                  <a:pt x="3205" y="398804"/>
                </a:lnTo>
                <a:lnTo>
                  <a:pt x="0" y="351160"/>
                </a:lnTo>
                <a:lnTo>
                  <a:pt x="3205" y="303508"/>
                </a:lnTo>
                <a:lnTo>
                  <a:pt x="12543" y="257806"/>
                </a:lnTo>
                <a:lnTo>
                  <a:pt x="27594" y="214470"/>
                </a:lnTo>
                <a:lnTo>
                  <a:pt x="47941" y="173921"/>
                </a:lnTo>
                <a:lnTo>
                  <a:pt x="73165" y="136574"/>
                </a:lnTo>
                <a:lnTo>
                  <a:pt x="102847" y="102850"/>
                </a:lnTo>
                <a:lnTo>
                  <a:pt x="136570" y="73167"/>
                </a:lnTo>
                <a:lnTo>
                  <a:pt x="173915" y="47942"/>
                </a:lnTo>
                <a:lnTo>
                  <a:pt x="214463" y="27595"/>
                </a:lnTo>
                <a:lnTo>
                  <a:pt x="257796" y="12543"/>
                </a:lnTo>
                <a:lnTo>
                  <a:pt x="303496" y="3205"/>
                </a:lnTo>
                <a:lnTo>
                  <a:pt x="351142" y="0"/>
                </a:lnTo>
                <a:lnTo>
                  <a:pt x="398793" y="3205"/>
                </a:lnTo>
                <a:lnTo>
                  <a:pt x="444493" y="12543"/>
                </a:lnTo>
                <a:lnTo>
                  <a:pt x="487826" y="27595"/>
                </a:lnTo>
                <a:lnTo>
                  <a:pt x="528374" y="47942"/>
                </a:lnTo>
                <a:lnTo>
                  <a:pt x="565719" y="73167"/>
                </a:lnTo>
                <a:lnTo>
                  <a:pt x="599441" y="102850"/>
                </a:lnTo>
                <a:lnTo>
                  <a:pt x="629124" y="136574"/>
                </a:lnTo>
                <a:lnTo>
                  <a:pt x="654348" y="173921"/>
                </a:lnTo>
                <a:lnTo>
                  <a:pt x="674694" y="214470"/>
                </a:lnTo>
                <a:lnTo>
                  <a:pt x="689746" y="257806"/>
                </a:lnTo>
                <a:lnTo>
                  <a:pt x="699084" y="303508"/>
                </a:lnTo>
                <a:lnTo>
                  <a:pt x="702289" y="351159"/>
                </a:lnTo>
                <a:lnTo>
                  <a:pt x="699084" y="398804"/>
                </a:lnTo>
                <a:lnTo>
                  <a:pt x="689746" y="444500"/>
                </a:lnTo>
                <a:lnTo>
                  <a:pt x="674694" y="487831"/>
                </a:lnTo>
                <a:lnTo>
                  <a:pt x="654348" y="528377"/>
                </a:lnTo>
                <a:lnTo>
                  <a:pt x="629124" y="565720"/>
                </a:lnTo>
                <a:lnTo>
                  <a:pt x="599441" y="599442"/>
                </a:lnTo>
                <a:lnTo>
                  <a:pt x="565719" y="629124"/>
                </a:lnTo>
                <a:lnTo>
                  <a:pt x="528374" y="654347"/>
                </a:lnTo>
                <a:lnTo>
                  <a:pt x="487826" y="674694"/>
                </a:lnTo>
                <a:lnTo>
                  <a:pt x="444493" y="689746"/>
                </a:lnTo>
                <a:lnTo>
                  <a:pt x="398793" y="699083"/>
                </a:lnTo>
                <a:lnTo>
                  <a:pt x="351144" y="702289"/>
                </a:lnTo>
                <a:close/>
              </a:path>
            </a:pathLst>
          </a:custGeom>
          <a:solidFill>
            <a:srgbClr val="FFCF7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Picture 12"/>
          <p:cNvPicPr/>
          <p:nvPr/>
        </p:nvPicPr>
        <p:blipFill>
          <a:blip r:embed="rId1"/>
          <a:stretch>
            <a:fillRect/>
          </a:stretch>
        </p:blipFill>
        <p:spPr>
          <a:xfrm>
            <a:off x="1678305" y="3664585"/>
            <a:ext cx="4110355" cy="301752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6595110" y="3573145"/>
            <a:ext cx="4102735" cy="328549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11658600" y="3467100"/>
            <a:ext cx="3822700" cy="3475355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9753600" y="902970"/>
            <a:ext cx="2449830" cy="20878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1833</Words>
  <Application>WPS Presentation</Application>
  <PresentationFormat>On-screen Show (4:3)</PresentationFormat>
  <Paragraphs>101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Trebuchet MS</vt:lpstr>
      <vt:lpstr>Verdana</vt:lpstr>
      <vt:lpstr>Times New Roman</vt:lpstr>
      <vt:lpstr>Arial Black</vt:lpstr>
      <vt:lpstr>Liberation Sans Narrow</vt:lpstr>
      <vt:lpstr>Segoe Print</vt:lpstr>
      <vt:lpstr>Microsoft YaHei</vt:lpstr>
      <vt:lpstr>Arial Unicode MS</vt:lpstr>
      <vt:lpstr>Calibri</vt:lpstr>
      <vt:lpstr>Office Theme</vt:lpstr>
      <vt:lpstr>Credit Card Fraud Detection Using Machine Learning</vt:lpstr>
      <vt:lpstr>Introduction</vt:lpstr>
      <vt:lpstr>Objectives</vt:lpstr>
      <vt:lpstr>Dataset</vt:lpstr>
      <vt:lpstr>Machine Learning Techniques</vt:lpstr>
      <vt:lpstr>Data Preprocessing</vt:lpstr>
      <vt:lpstr>Model Evaluation</vt:lpstr>
      <vt:lpstr>Results</vt:lpstr>
      <vt:lpstr>Challenges and Limitations</vt:lpstr>
      <vt:lpstr>Future Work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Detection Using Machine Learning</dc:title>
  <dc:creator>Shivapriya</dc:creator>
  <cp:keywords>DAGY0bPkrgY,BAGY0W8W9OI</cp:keywords>
  <cp:lastModifiedBy>pilla</cp:lastModifiedBy>
  <cp:revision>11</cp:revision>
  <dcterms:created xsi:type="dcterms:W3CDTF">2024-12-09T17:23:00Z</dcterms:created>
  <dcterms:modified xsi:type="dcterms:W3CDTF">2024-12-10T00:53:10Z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2024-12-07T23:00:00Z</vt:filetime>
  </property>
  <property fmtid="{D5CDD505-2E9C-101B-9397-08002B2CF9AE}" pid="3" name="Creator">
    <vt:lpwstr>Canva</vt:lpwstr>
  </property>
  <property fmtid="{D5CDD505-2E9C-101B-9397-08002B2CF9AE}" pid="4" name="LastSaved">
    <vt:filetime>2024-12-07T23:00:00Z</vt:filetime>
  </property>
  <property fmtid="{D5CDD505-2E9C-101B-9397-08002B2CF9AE}" pid="5" name="Producer">
    <vt:lpwstr>3-Heights(TM) PDF Security Shell 4.8.25.2 (http://www.pdf-tools.com)</vt:lpwstr>
  </property>
  <property fmtid="{D5CDD505-2E9C-101B-9397-08002B2CF9AE}" pid="6" name="ICV">
    <vt:lpwstr>2155D4995DEA4351BD55E3E40AC0B445_12</vt:lpwstr>
  </property>
  <property fmtid="{D5CDD505-2E9C-101B-9397-08002B2CF9AE}" pid="7" name="KSOProductBuildVer">
    <vt:lpwstr>1033-12.2.0.19307</vt:lpwstr>
  </property>
</Properties>
</file>